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6" r:id="rId4"/>
    <p:sldMasterId id="2147483677" r:id="rId5"/>
  </p:sldMasterIdLst>
  <p:notesMasterIdLst>
    <p:notesMasterId r:id="rId6"/>
  </p:notesMasterIdLst>
  <p:sldIdLst>
    <p:sldId id="256" r:id="rId7"/>
  </p:sldIdLst>
  <p:sldSz cy="5143500" cx="9144000"/>
  <p:notesSz cx="6858000" cy="9144000"/>
  <p:embeddedFontLst>
    <p:embeddedFont>
      <p:font typeface="Google Sans"/>
      <p:regular r:id="rId8"/>
      <p:bold r:id="rId9"/>
      <p:italic r:id="rId10"/>
      <p:boldItalic r:id="rId1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font" Target="fonts/GoogleSans-boldItalic.fntdata"/><Relationship Id="rId10" Type="http://schemas.openxmlformats.org/officeDocument/2006/relationships/font" Target="fonts/GoogleSans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font" Target="fonts/GoogleSans-bold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font" Target="fonts/GoogleSans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c6e9ae9609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c6e9ae9609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6" name="Google Shape;56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0" name="Google Shape;60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3" name="Google Shape;63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4" name="Google Shape;64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7" name="Google Shape;67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8" name="Google Shape;68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9" name="Google Shape;69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2" name="Google Shape;72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5" name="Google Shape;75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6" name="Google Shape;76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79" name="Google Shape;79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2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3" name="Google Shape;83;p2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4" name="Google Shape;84;p2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5" name="Google Shape;85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88" name="Google Shape;88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1" name="Google Shape;91;p2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" name="Google Shape;92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blem Statement Template">
  <p:cSld name="BLANK_1_1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5"/>
          <p:cNvSpPr txBox="1"/>
          <p:nvPr/>
        </p:nvSpPr>
        <p:spPr>
          <a:xfrm>
            <a:off x="1484061" y="3420648"/>
            <a:ext cx="7460700" cy="57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575757"/>
                </a:solidFill>
                <a:latin typeface="Google Sans"/>
                <a:ea typeface="Google Sans"/>
                <a:cs typeface="Google Sans"/>
                <a:sym typeface="Google Sans"/>
              </a:rPr>
              <a:t>insight</a:t>
            </a:r>
            <a:endParaRPr sz="1300">
              <a:solidFill>
                <a:srgbClr val="575757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7" name="Google Shape;97;p25"/>
          <p:cNvSpPr txBox="1"/>
          <p:nvPr/>
        </p:nvSpPr>
        <p:spPr>
          <a:xfrm>
            <a:off x="1817557" y="2508402"/>
            <a:ext cx="7094400" cy="47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575757"/>
                </a:solidFill>
                <a:latin typeface="Google Sans"/>
                <a:ea typeface="Google Sans"/>
                <a:cs typeface="Google Sans"/>
                <a:sym typeface="Google Sans"/>
              </a:rPr>
              <a:t>user need</a:t>
            </a:r>
            <a:endParaRPr sz="1300">
              <a:solidFill>
                <a:srgbClr val="575757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8" name="Google Shape;98;p25"/>
          <p:cNvSpPr txBox="1"/>
          <p:nvPr/>
        </p:nvSpPr>
        <p:spPr>
          <a:xfrm>
            <a:off x="3974262" y="1686259"/>
            <a:ext cx="4917300" cy="3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575757"/>
                </a:solidFill>
                <a:latin typeface="Google Sans"/>
                <a:ea typeface="Google Sans"/>
                <a:cs typeface="Google Sans"/>
                <a:sym typeface="Google Sans"/>
              </a:rPr>
              <a:t>user characteristics</a:t>
            </a:r>
            <a:endParaRPr sz="1300">
              <a:solidFill>
                <a:srgbClr val="575757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9" name="Google Shape;99;p25"/>
          <p:cNvSpPr txBox="1"/>
          <p:nvPr/>
        </p:nvSpPr>
        <p:spPr>
          <a:xfrm>
            <a:off x="79850" y="3018277"/>
            <a:ext cx="1628100" cy="4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because</a:t>
            </a:r>
            <a:endParaRPr sz="1800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00" name="Google Shape;100;p25"/>
          <p:cNvSpPr txBox="1"/>
          <p:nvPr/>
        </p:nvSpPr>
        <p:spPr>
          <a:xfrm>
            <a:off x="3109100" y="1407714"/>
            <a:ext cx="864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is a/an</a:t>
            </a:r>
            <a:endParaRPr sz="1800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01" name="Google Shape;101;p25"/>
          <p:cNvSpPr txBox="1"/>
          <p:nvPr/>
        </p:nvSpPr>
        <p:spPr>
          <a:xfrm>
            <a:off x="393231" y="1698301"/>
            <a:ext cx="2665800" cy="3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575757"/>
                </a:solidFill>
                <a:latin typeface="Google Sans"/>
                <a:ea typeface="Google Sans"/>
                <a:cs typeface="Google Sans"/>
                <a:sym typeface="Google Sans"/>
              </a:rPr>
              <a:t>user name</a:t>
            </a:r>
            <a:endParaRPr sz="1300">
              <a:solidFill>
                <a:srgbClr val="575757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02" name="Google Shape;102;p25"/>
          <p:cNvSpPr txBox="1"/>
          <p:nvPr/>
        </p:nvSpPr>
        <p:spPr>
          <a:xfrm>
            <a:off x="79850" y="2144698"/>
            <a:ext cx="1854300" cy="57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who needs</a:t>
            </a:r>
            <a:endParaRPr sz="1800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03" name="Google Shape;103;p25"/>
          <p:cNvSpPr txBox="1"/>
          <p:nvPr/>
        </p:nvSpPr>
        <p:spPr>
          <a:xfrm>
            <a:off x="8863411" y="3040211"/>
            <a:ext cx="292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646464"/>
                </a:solidFill>
                <a:latin typeface="Google Sans"/>
                <a:ea typeface="Google Sans"/>
                <a:cs typeface="Google Sans"/>
                <a:sym typeface="Google Sans"/>
              </a:rPr>
              <a:t>.</a:t>
            </a:r>
            <a:endParaRPr sz="2000">
              <a:solidFill>
                <a:srgbClr val="64646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104" name="Google Shape;104;p25"/>
          <p:cNvCxnSpPr/>
          <p:nvPr/>
        </p:nvCxnSpPr>
        <p:spPr>
          <a:xfrm>
            <a:off x="443207" y="1687244"/>
            <a:ext cx="2665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5" name="Google Shape;105;p25"/>
          <p:cNvCxnSpPr/>
          <p:nvPr/>
        </p:nvCxnSpPr>
        <p:spPr>
          <a:xfrm>
            <a:off x="3974250" y="1695449"/>
            <a:ext cx="4917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6" name="Google Shape;106;p25"/>
          <p:cNvCxnSpPr/>
          <p:nvPr/>
        </p:nvCxnSpPr>
        <p:spPr>
          <a:xfrm>
            <a:off x="1484061" y="3362880"/>
            <a:ext cx="74607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7" name="Google Shape;107;p25"/>
          <p:cNvCxnSpPr/>
          <p:nvPr/>
        </p:nvCxnSpPr>
        <p:spPr>
          <a:xfrm>
            <a:off x="1817430" y="2510050"/>
            <a:ext cx="70944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8" name="Google Shape;108;p25"/>
          <p:cNvSpPr txBox="1"/>
          <p:nvPr>
            <p:ph idx="1" type="body"/>
          </p:nvPr>
        </p:nvSpPr>
        <p:spPr>
          <a:xfrm>
            <a:off x="1484061" y="2982597"/>
            <a:ext cx="7420200" cy="3801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E37400"/>
              </a:buClr>
              <a:buSzPts val="1400"/>
              <a:buFont typeface="Google Sans"/>
              <a:buChar char="●"/>
              <a:defRPr sz="1400">
                <a:solidFill>
                  <a:srgbClr val="E37400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E37400"/>
              </a:buClr>
              <a:buSzPts val="1400"/>
              <a:buFont typeface="Google Sans"/>
              <a:buChar char="○"/>
              <a:defRPr>
                <a:solidFill>
                  <a:srgbClr val="E37400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rgbClr val="E37400"/>
              </a:buClr>
              <a:buSzPts val="1400"/>
              <a:buFont typeface="Google Sans"/>
              <a:buChar char="■"/>
              <a:defRPr>
                <a:solidFill>
                  <a:srgbClr val="E37400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rgbClr val="E37400"/>
              </a:buClr>
              <a:buSzPts val="1400"/>
              <a:buFont typeface="Google Sans"/>
              <a:buChar char="●"/>
              <a:defRPr>
                <a:solidFill>
                  <a:srgbClr val="E37400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rgbClr val="E37400"/>
              </a:buClr>
              <a:buSzPts val="1400"/>
              <a:buFont typeface="Google Sans"/>
              <a:buChar char="○"/>
              <a:defRPr>
                <a:solidFill>
                  <a:srgbClr val="E37400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rgbClr val="E37400"/>
              </a:buClr>
              <a:buSzPts val="1400"/>
              <a:buFont typeface="Google Sans"/>
              <a:buChar char="■"/>
              <a:defRPr>
                <a:solidFill>
                  <a:srgbClr val="E37400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rgbClr val="E37400"/>
              </a:buClr>
              <a:buSzPts val="1400"/>
              <a:buFont typeface="Google Sans"/>
              <a:buChar char="●"/>
              <a:defRPr>
                <a:solidFill>
                  <a:srgbClr val="E37400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rgbClr val="E37400"/>
              </a:buClr>
              <a:buSzPts val="1400"/>
              <a:buFont typeface="Google Sans"/>
              <a:buChar char="○"/>
              <a:defRPr>
                <a:solidFill>
                  <a:srgbClr val="E37400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rgbClr val="E37400"/>
              </a:buClr>
              <a:buSzPts val="1400"/>
              <a:buFont typeface="Google Sans"/>
              <a:buChar char="■"/>
              <a:defRPr>
                <a:solidFill>
                  <a:srgbClr val="E37400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109" name="Google Shape;109;p25"/>
          <p:cNvSpPr txBox="1"/>
          <p:nvPr>
            <p:ph idx="2" type="body"/>
          </p:nvPr>
        </p:nvSpPr>
        <p:spPr>
          <a:xfrm>
            <a:off x="443210" y="1315038"/>
            <a:ext cx="2665800" cy="3801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1967D2"/>
              </a:buClr>
              <a:buSzPts val="1400"/>
              <a:buFont typeface="Google Sans"/>
              <a:buChar char="●"/>
              <a:defRPr sz="1400">
                <a:solidFill>
                  <a:srgbClr val="1967D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1967D2"/>
              </a:buClr>
              <a:buSzPts val="1400"/>
              <a:buFont typeface="Google Sans"/>
              <a:buChar char="○"/>
              <a:defRPr>
                <a:solidFill>
                  <a:srgbClr val="1967D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rgbClr val="1967D2"/>
              </a:buClr>
              <a:buSzPts val="1400"/>
              <a:buFont typeface="Google Sans"/>
              <a:buChar char="■"/>
              <a:defRPr>
                <a:solidFill>
                  <a:srgbClr val="1967D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rgbClr val="1967D2"/>
              </a:buClr>
              <a:buSzPts val="1400"/>
              <a:buFont typeface="Google Sans"/>
              <a:buChar char="●"/>
              <a:defRPr>
                <a:solidFill>
                  <a:srgbClr val="1967D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rgbClr val="1967D2"/>
              </a:buClr>
              <a:buSzPts val="1400"/>
              <a:buFont typeface="Google Sans"/>
              <a:buChar char="○"/>
              <a:defRPr>
                <a:solidFill>
                  <a:srgbClr val="1967D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rgbClr val="1967D2"/>
              </a:buClr>
              <a:buSzPts val="1400"/>
              <a:buFont typeface="Google Sans"/>
              <a:buChar char="■"/>
              <a:defRPr>
                <a:solidFill>
                  <a:srgbClr val="1967D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rgbClr val="1967D2"/>
              </a:buClr>
              <a:buSzPts val="1400"/>
              <a:buFont typeface="Google Sans"/>
              <a:buChar char="●"/>
              <a:defRPr>
                <a:solidFill>
                  <a:srgbClr val="1967D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rgbClr val="1967D2"/>
              </a:buClr>
              <a:buSzPts val="1400"/>
              <a:buFont typeface="Google Sans"/>
              <a:buChar char="○"/>
              <a:defRPr>
                <a:solidFill>
                  <a:srgbClr val="1967D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rgbClr val="1967D2"/>
              </a:buClr>
              <a:buSzPts val="1400"/>
              <a:buFont typeface="Google Sans"/>
              <a:buChar char="■"/>
              <a:defRPr>
                <a:solidFill>
                  <a:srgbClr val="1967D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110" name="Google Shape;110;p25"/>
          <p:cNvSpPr txBox="1"/>
          <p:nvPr/>
        </p:nvSpPr>
        <p:spPr>
          <a:xfrm>
            <a:off x="393231" y="571000"/>
            <a:ext cx="8660400" cy="495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 u="sng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PROBLEM STATEMENT</a:t>
            </a:r>
            <a:endParaRPr b="1" sz="2200" u="sng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11" name="Google Shape;111;p25"/>
          <p:cNvSpPr txBox="1"/>
          <p:nvPr>
            <p:ph idx="3" type="body"/>
          </p:nvPr>
        </p:nvSpPr>
        <p:spPr>
          <a:xfrm>
            <a:off x="1817508" y="2129767"/>
            <a:ext cx="7094400" cy="3801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188038"/>
              </a:buClr>
              <a:buSzPts val="1400"/>
              <a:buFont typeface="Google Sans"/>
              <a:buChar char="●"/>
              <a:defRPr sz="1400">
                <a:solidFill>
                  <a:srgbClr val="188038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188038"/>
              </a:buClr>
              <a:buSzPts val="1400"/>
              <a:buFont typeface="Google Sans"/>
              <a:buChar char="○"/>
              <a:defRPr>
                <a:solidFill>
                  <a:srgbClr val="188038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rgbClr val="188038"/>
              </a:buClr>
              <a:buSzPts val="1400"/>
              <a:buFont typeface="Google Sans"/>
              <a:buChar char="■"/>
              <a:defRPr>
                <a:solidFill>
                  <a:srgbClr val="188038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rgbClr val="188038"/>
              </a:buClr>
              <a:buSzPts val="1400"/>
              <a:buFont typeface="Google Sans"/>
              <a:buChar char="●"/>
              <a:defRPr>
                <a:solidFill>
                  <a:srgbClr val="188038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rgbClr val="188038"/>
              </a:buClr>
              <a:buSzPts val="1400"/>
              <a:buFont typeface="Google Sans"/>
              <a:buChar char="○"/>
              <a:defRPr>
                <a:solidFill>
                  <a:srgbClr val="188038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rgbClr val="188038"/>
              </a:buClr>
              <a:buSzPts val="1400"/>
              <a:buFont typeface="Google Sans"/>
              <a:buChar char="■"/>
              <a:defRPr>
                <a:solidFill>
                  <a:srgbClr val="188038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rgbClr val="188038"/>
              </a:buClr>
              <a:buSzPts val="1400"/>
              <a:buFont typeface="Google Sans"/>
              <a:buChar char="●"/>
              <a:defRPr>
                <a:solidFill>
                  <a:srgbClr val="188038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rgbClr val="188038"/>
              </a:buClr>
              <a:buSzPts val="1400"/>
              <a:buFont typeface="Google Sans"/>
              <a:buChar char="○"/>
              <a:defRPr>
                <a:solidFill>
                  <a:srgbClr val="188038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rgbClr val="188038"/>
              </a:buClr>
              <a:buSzPts val="1400"/>
              <a:buFont typeface="Google Sans"/>
              <a:buChar char="■"/>
              <a:defRPr>
                <a:solidFill>
                  <a:srgbClr val="188038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112" name="Google Shape;112;p25"/>
          <p:cNvSpPr txBox="1"/>
          <p:nvPr>
            <p:ph idx="4" type="body"/>
          </p:nvPr>
        </p:nvSpPr>
        <p:spPr>
          <a:xfrm>
            <a:off x="3974250" y="1315038"/>
            <a:ext cx="4917300" cy="3801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C5221F"/>
              </a:buClr>
              <a:buSzPts val="1400"/>
              <a:buFont typeface="Google Sans"/>
              <a:buChar char="●"/>
              <a:defRPr sz="1400">
                <a:solidFill>
                  <a:srgbClr val="C5221F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C5221F"/>
              </a:buClr>
              <a:buSzPts val="1400"/>
              <a:buFont typeface="Google Sans"/>
              <a:buChar char="○"/>
              <a:defRPr>
                <a:solidFill>
                  <a:srgbClr val="C5221F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rgbClr val="C5221F"/>
              </a:buClr>
              <a:buSzPts val="1400"/>
              <a:buFont typeface="Google Sans"/>
              <a:buChar char="■"/>
              <a:defRPr>
                <a:solidFill>
                  <a:srgbClr val="C5221F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rgbClr val="C5221F"/>
              </a:buClr>
              <a:buSzPts val="1400"/>
              <a:buFont typeface="Google Sans"/>
              <a:buChar char="●"/>
              <a:defRPr>
                <a:solidFill>
                  <a:srgbClr val="C5221F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rgbClr val="C5221F"/>
              </a:buClr>
              <a:buSzPts val="1400"/>
              <a:buFont typeface="Google Sans"/>
              <a:buChar char="○"/>
              <a:defRPr>
                <a:solidFill>
                  <a:srgbClr val="C5221F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rgbClr val="C5221F"/>
              </a:buClr>
              <a:buSzPts val="1400"/>
              <a:buFont typeface="Google Sans"/>
              <a:buChar char="■"/>
              <a:defRPr>
                <a:solidFill>
                  <a:srgbClr val="C5221F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rgbClr val="C5221F"/>
              </a:buClr>
              <a:buSzPts val="1400"/>
              <a:buFont typeface="Google Sans"/>
              <a:buChar char="●"/>
              <a:defRPr>
                <a:solidFill>
                  <a:srgbClr val="C5221F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rgbClr val="C5221F"/>
              </a:buClr>
              <a:buSzPts val="1400"/>
              <a:buFont typeface="Google Sans"/>
              <a:buChar char="○"/>
              <a:defRPr>
                <a:solidFill>
                  <a:srgbClr val="C5221F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rgbClr val="C5221F"/>
              </a:buClr>
              <a:buSzPts val="1400"/>
              <a:buFont typeface="Google Sans"/>
              <a:buChar char="■"/>
              <a:defRPr>
                <a:solidFill>
                  <a:srgbClr val="C5221F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oal Statement Template">
  <p:cSld name="BLANK_1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6"/>
          <p:cNvSpPr txBox="1"/>
          <p:nvPr/>
        </p:nvSpPr>
        <p:spPr>
          <a:xfrm>
            <a:off x="3698400" y="4268575"/>
            <a:ext cx="51294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575757"/>
                </a:solidFill>
                <a:latin typeface="Google Sans"/>
                <a:ea typeface="Google Sans"/>
                <a:cs typeface="Google Sans"/>
                <a:sym typeface="Google Sans"/>
              </a:rPr>
              <a:t>describe how you will measure the impact</a:t>
            </a:r>
            <a:endParaRPr sz="1300">
              <a:solidFill>
                <a:srgbClr val="575757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15" name="Google Shape;115;p26"/>
          <p:cNvSpPr txBox="1"/>
          <p:nvPr/>
        </p:nvSpPr>
        <p:spPr>
          <a:xfrm>
            <a:off x="559925" y="3314700"/>
            <a:ext cx="8280600" cy="5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575757"/>
                </a:solidFill>
                <a:latin typeface="Google Sans"/>
                <a:ea typeface="Google Sans"/>
                <a:cs typeface="Google Sans"/>
                <a:sym typeface="Google Sans"/>
              </a:rPr>
              <a:t>describe how the action will positively affect them</a:t>
            </a:r>
            <a:endParaRPr sz="1300">
              <a:solidFill>
                <a:srgbClr val="575757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16" name="Google Shape;116;p26"/>
          <p:cNvSpPr txBox="1"/>
          <p:nvPr/>
        </p:nvSpPr>
        <p:spPr>
          <a:xfrm>
            <a:off x="2003747" y="2428800"/>
            <a:ext cx="68241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575757"/>
                </a:solidFill>
                <a:latin typeface="Google Sans"/>
                <a:ea typeface="Google Sans"/>
                <a:cs typeface="Google Sans"/>
                <a:sym typeface="Google Sans"/>
              </a:rPr>
              <a:t>describe who the action will affect</a:t>
            </a:r>
            <a:endParaRPr sz="1300">
              <a:solidFill>
                <a:srgbClr val="575757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17" name="Google Shape;117;p26"/>
          <p:cNvSpPr txBox="1"/>
          <p:nvPr/>
        </p:nvSpPr>
        <p:spPr>
          <a:xfrm>
            <a:off x="4345170" y="1630400"/>
            <a:ext cx="31587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575757"/>
                </a:solidFill>
                <a:latin typeface="Google Sans"/>
                <a:ea typeface="Google Sans"/>
                <a:cs typeface="Google Sans"/>
                <a:sym typeface="Google Sans"/>
              </a:rPr>
              <a:t>perform specific actions</a:t>
            </a:r>
            <a:endParaRPr sz="1300">
              <a:solidFill>
                <a:srgbClr val="575757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18" name="Google Shape;118;p26"/>
          <p:cNvSpPr txBox="1"/>
          <p:nvPr/>
        </p:nvSpPr>
        <p:spPr>
          <a:xfrm>
            <a:off x="-326662" y="2923949"/>
            <a:ext cx="14574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by</a:t>
            </a:r>
            <a:endParaRPr sz="1800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19" name="Google Shape;119;p26"/>
          <p:cNvSpPr txBox="1"/>
          <p:nvPr/>
        </p:nvSpPr>
        <p:spPr>
          <a:xfrm>
            <a:off x="157500" y="3910050"/>
            <a:ext cx="4838400" cy="5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We will measure effectiveness by </a:t>
            </a:r>
            <a:endParaRPr sz="1800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20" name="Google Shape;120;p26"/>
          <p:cNvSpPr txBox="1"/>
          <p:nvPr/>
        </p:nvSpPr>
        <p:spPr>
          <a:xfrm>
            <a:off x="0" y="1299038"/>
            <a:ext cx="945000" cy="4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Our </a:t>
            </a:r>
            <a:endParaRPr sz="1800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21" name="Google Shape;121;p26"/>
          <p:cNvSpPr txBox="1"/>
          <p:nvPr/>
        </p:nvSpPr>
        <p:spPr>
          <a:xfrm>
            <a:off x="8729275" y="3944575"/>
            <a:ext cx="30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646464"/>
                </a:solidFill>
                <a:latin typeface="Google Sans"/>
                <a:ea typeface="Google Sans"/>
                <a:cs typeface="Google Sans"/>
                <a:sym typeface="Google Sans"/>
              </a:rPr>
              <a:t>.</a:t>
            </a:r>
            <a:endParaRPr sz="2000">
              <a:solidFill>
                <a:srgbClr val="64646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22" name="Google Shape;122;p26"/>
          <p:cNvSpPr txBox="1"/>
          <p:nvPr/>
        </p:nvSpPr>
        <p:spPr>
          <a:xfrm>
            <a:off x="2839450" y="1359900"/>
            <a:ext cx="1683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will let users</a:t>
            </a:r>
            <a:endParaRPr sz="1800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23" name="Google Shape;123;p26"/>
          <p:cNvSpPr txBox="1"/>
          <p:nvPr/>
        </p:nvSpPr>
        <p:spPr>
          <a:xfrm>
            <a:off x="675622" y="1642100"/>
            <a:ext cx="22458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575757"/>
                </a:solidFill>
                <a:latin typeface="Google Sans"/>
                <a:ea typeface="Google Sans"/>
                <a:cs typeface="Google Sans"/>
                <a:sym typeface="Google Sans"/>
              </a:rPr>
              <a:t>product</a:t>
            </a:r>
            <a:endParaRPr sz="1300">
              <a:solidFill>
                <a:srgbClr val="575757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24" name="Google Shape;124;p26"/>
          <p:cNvSpPr txBox="1"/>
          <p:nvPr/>
        </p:nvSpPr>
        <p:spPr>
          <a:xfrm>
            <a:off x="-98050" y="2075600"/>
            <a:ext cx="2409900" cy="5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which will affect </a:t>
            </a:r>
            <a:endParaRPr sz="1800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25" name="Google Shape;125;p26"/>
          <p:cNvSpPr txBox="1"/>
          <p:nvPr/>
        </p:nvSpPr>
        <p:spPr>
          <a:xfrm>
            <a:off x="8729275" y="2945250"/>
            <a:ext cx="30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646464"/>
                </a:solidFill>
                <a:latin typeface="Google Sans"/>
                <a:ea typeface="Google Sans"/>
                <a:cs typeface="Google Sans"/>
                <a:sym typeface="Google Sans"/>
              </a:rPr>
              <a:t>.</a:t>
            </a:r>
            <a:endParaRPr sz="2000">
              <a:solidFill>
                <a:srgbClr val="64646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126" name="Google Shape;126;p26"/>
          <p:cNvCxnSpPr/>
          <p:nvPr/>
        </p:nvCxnSpPr>
        <p:spPr>
          <a:xfrm>
            <a:off x="717722" y="1631363"/>
            <a:ext cx="2245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7" name="Google Shape;127;p26"/>
          <p:cNvCxnSpPr/>
          <p:nvPr/>
        </p:nvCxnSpPr>
        <p:spPr>
          <a:xfrm>
            <a:off x="4345166" y="1639325"/>
            <a:ext cx="4462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8" name="Google Shape;128;p26"/>
          <p:cNvCxnSpPr/>
          <p:nvPr/>
        </p:nvCxnSpPr>
        <p:spPr>
          <a:xfrm>
            <a:off x="559925" y="3258600"/>
            <a:ext cx="82806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9" name="Google Shape;129;p26"/>
          <p:cNvCxnSpPr/>
          <p:nvPr/>
        </p:nvCxnSpPr>
        <p:spPr>
          <a:xfrm>
            <a:off x="3704475" y="4263900"/>
            <a:ext cx="51294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0" name="Google Shape;130;p26"/>
          <p:cNvCxnSpPr/>
          <p:nvPr/>
        </p:nvCxnSpPr>
        <p:spPr>
          <a:xfrm>
            <a:off x="2003625" y="2430400"/>
            <a:ext cx="682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1" name="Google Shape;131;p26"/>
          <p:cNvSpPr txBox="1"/>
          <p:nvPr>
            <p:ph idx="1" type="body"/>
          </p:nvPr>
        </p:nvSpPr>
        <p:spPr>
          <a:xfrm>
            <a:off x="559925" y="2889300"/>
            <a:ext cx="8235600" cy="3693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E37400"/>
              </a:buClr>
              <a:buSzPts val="1400"/>
              <a:buFont typeface="Google Sans"/>
              <a:buChar char="●"/>
              <a:defRPr sz="1400">
                <a:solidFill>
                  <a:srgbClr val="E37400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E37400"/>
              </a:buClr>
              <a:buSzPts val="1400"/>
              <a:buFont typeface="Google Sans"/>
              <a:buChar char="○"/>
              <a:defRPr>
                <a:solidFill>
                  <a:srgbClr val="E37400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rgbClr val="E37400"/>
              </a:buClr>
              <a:buSzPts val="1400"/>
              <a:buFont typeface="Google Sans"/>
              <a:buChar char="■"/>
              <a:defRPr>
                <a:solidFill>
                  <a:srgbClr val="E37400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rgbClr val="E37400"/>
              </a:buClr>
              <a:buSzPts val="1400"/>
              <a:buFont typeface="Google Sans"/>
              <a:buChar char="●"/>
              <a:defRPr>
                <a:solidFill>
                  <a:srgbClr val="E37400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rgbClr val="E37400"/>
              </a:buClr>
              <a:buSzPts val="1400"/>
              <a:buFont typeface="Google Sans"/>
              <a:buChar char="○"/>
              <a:defRPr>
                <a:solidFill>
                  <a:srgbClr val="E37400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rgbClr val="E37400"/>
              </a:buClr>
              <a:buSzPts val="1400"/>
              <a:buFont typeface="Google Sans"/>
              <a:buChar char="■"/>
              <a:defRPr>
                <a:solidFill>
                  <a:srgbClr val="E37400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rgbClr val="E37400"/>
              </a:buClr>
              <a:buSzPts val="1400"/>
              <a:buFont typeface="Google Sans"/>
              <a:buChar char="●"/>
              <a:defRPr>
                <a:solidFill>
                  <a:srgbClr val="E37400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rgbClr val="E37400"/>
              </a:buClr>
              <a:buSzPts val="1400"/>
              <a:buFont typeface="Google Sans"/>
              <a:buChar char="○"/>
              <a:defRPr>
                <a:solidFill>
                  <a:srgbClr val="E37400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rgbClr val="E37400"/>
              </a:buClr>
              <a:buSzPts val="1400"/>
              <a:buFont typeface="Google Sans"/>
              <a:buChar char="■"/>
              <a:defRPr>
                <a:solidFill>
                  <a:srgbClr val="E37400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132" name="Google Shape;132;p26"/>
          <p:cNvSpPr txBox="1"/>
          <p:nvPr>
            <p:ph idx="2" type="body"/>
          </p:nvPr>
        </p:nvSpPr>
        <p:spPr>
          <a:xfrm>
            <a:off x="3704475" y="3902400"/>
            <a:ext cx="5091000" cy="3693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C5221F"/>
              </a:buClr>
              <a:buSzPts val="1400"/>
              <a:buFont typeface="Google Sans"/>
              <a:buChar char="●"/>
              <a:defRPr sz="1400">
                <a:solidFill>
                  <a:srgbClr val="C5221F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C5221F"/>
              </a:buClr>
              <a:buSzPts val="1400"/>
              <a:buFont typeface="Google Sans"/>
              <a:buChar char="○"/>
              <a:defRPr>
                <a:solidFill>
                  <a:srgbClr val="C5221F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rgbClr val="C5221F"/>
              </a:buClr>
              <a:buSzPts val="1400"/>
              <a:buFont typeface="Google Sans"/>
              <a:buChar char="■"/>
              <a:defRPr>
                <a:solidFill>
                  <a:srgbClr val="C5221F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rgbClr val="C5221F"/>
              </a:buClr>
              <a:buSzPts val="1400"/>
              <a:buFont typeface="Google Sans"/>
              <a:buChar char="●"/>
              <a:defRPr>
                <a:solidFill>
                  <a:srgbClr val="C5221F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rgbClr val="C5221F"/>
              </a:buClr>
              <a:buSzPts val="1400"/>
              <a:buFont typeface="Google Sans"/>
              <a:buChar char="○"/>
              <a:defRPr>
                <a:solidFill>
                  <a:srgbClr val="C5221F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rgbClr val="C5221F"/>
              </a:buClr>
              <a:buSzPts val="1400"/>
              <a:buFont typeface="Google Sans"/>
              <a:buChar char="■"/>
              <a:defRPr>
                <a:solidFill>
                  <a:srgbClr val="C5221F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rgbClr val="C5221F"/>
              </a:buClr>
              <a:buSzPts val="1400"/>
              <a:buFont typeface="Google Sans"/>
              <a:buChar char="●"/>
              <a:defRPr>
                <a:solidFill>
                  <a:srgbClr val="C5221F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rgbClr val="C5221F"/>
              </a:buClr>
              <a:buSzPts val="1400"/>
              <a:buFont typeface="Google Sans"/>
              <a:buChar char="○"/>
              <a:defRPr>
                <a:solidFill>
                  <a:srgbClr val="C5221F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rgbClr val="C5221F"/>
              </a:buClr>
              <a:buSzPts val="1400"/>
              <a:buFont typeface="Google Sans"/>
              <a:buChar char="■"/>
              <a:defRPr>
                <a:solidFill>
                  <a:srgbClr val="C5221F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133" name="Google Shape;133;p26"/>
          <p:cNvSpPr txBox="1"/>
          <p:nvPr>
            <p:ph idx="3" type="body"/>
          </p:nvPr>
        </p:nvSpPr>
        <p:spPr>
          <a:xfrm>
            <a:off x="717725" y="1269912"/>
            <a:ext cx="2245800" cy="3693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1967D2"/>
              </a:buClr>
              <a:buSzPts val="1400"/>
              <a:buFont typeface="Google Sans"/>
              <a:buChar char="●"/>
              <a:defRPr sz="1400">
                <a:solidFill>
                  <a:srgbClr val="1967D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1967D2"/>
              </a:buClr>
              <a:buSzPts val="1400"/>
              <a:buFont typeface="Google Sans"/>
              <a:buChar char="○"/>
              <a:defRPr>
                <a:solidFill>
                  <a:srgbClr val="1967D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rgbClr val="1967D2"/>
              </a:buClr>
              <a:buSzPts val="1400"/>
              <a:buFont typeface="Google Sans"/>
              <a:buChar char="■"/>
              <a:defRPr>
                <a:solidFill>
                  <a:srgbClr val="1967D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rgbClr val="1967D2"/>
              </a:buClr>
              <a:buSzPts val="1400"/>
              <a:buFont typeface="Google Sans"/>
              <a:buChar char="●"/>
              <a:defRPr>
                <a:solidFill>
                  <a:srgbClr val="1967D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rgbClr val="1967D2"/>
              </a:buClr>
              <a:buSzPts val="1400"/>
              <a:buFont typeface="Google Sans"/>
              <a:buChar char="○"/>
              <a:defRPr>
                <a:solidFill>
                  <a:srgbClr val="1967D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rgbClr val="1967D2"/>
              </a:buClr>
              <a:buSzPts val="1400"/>
              <a:buFont typeface="Google Sans"/>
              <a:buChar char="■"/>
              <a:defRPr>
                <a:solidFill>
                  <a:srgbClr val="1967D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rgbClr val="1967D2"/>
              </a:buClr>
              <a:buSzPts val="1400"/>
              <a:buFont typeface="Google Sans"/>
              <a:buChar char="●"/>
              <a:defRPr>
                <a:solidFill>
                  <a:srgbClr val="1967D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rgbClr val="1967D2"/>
              </a:buClr>
              <a:buSzPts val="1400"/>
              <a:buFont typeface="Google Sans"/>
              <a:buChar char="○"/>
              <a:defRPr>
                <a:solidFill>
                  <a:srgbClr val="1967D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rgbClr val="1967D2"/>
              </a:buClr>
              <a:buSzPts val="1400"/>
              <a:buFont typeface="Google Sans"/>
              <a:buChar char="■"/>
              <a:defRPr>
                <a:solidFill>
                  <a:srgbClr val="1967D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134" name="Google Shape;134;p26"/>
          <p:cNvSpPr txBox="1"/>
          <p:nvPr/>
        </p:nvSpPr>
        <p:spPr>
          <a:xfrm>
            <a:off x="218675" y="547350"/>
            <a:ext cx="8752800" cy="481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 u="sng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GOAL STATEMENT</a:t>
            </a:r>
            <a:endParaRPr b="1" sz="2200" u="sng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35" name="Google Shape;135;p26"/>
          <p:cNvSpPr txBox="1"/>
          <p:nvPr>
            <p:ph idx="4" type="body"/>
          </p:nvPr>
        </p:nvSpPr>
        <p:spPr>
          <a:xfrm>
            <a:off x="2003700" y="2061100"/>
            <a:ext cx="6824100" cy="3693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188038"/>
              </a:buClr>
              <a:buSzPts val="1400"/>
              <a:buFont typeface="Google Sans"/>
              <a:buChar char="●"/>
              <a:defRPr sz="1400">
                <a:solidFill>
                  <a:srgbClr val="188038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188038"/>
              </a:buClr>
              <a:buSzPts val="1400"/>
              <a:buFont typeface="Google Sans"/>
              <a:buChar char="○"/>
              <a:defRPr>
                <a:solidFill>
                  <a:srgbClr val="188038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rgbClr val="188038"/>
              </a:buClr>
              <a:buSzPts val="1400"/>
              <a:buFont typeface="Google Sans"/>
              <a:buChar char="■"/>
              <a:defRPr>
                <a:solidFill>
                  <a:srgbClr val="188038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rgbClr val="188038"/>
              </a:buClr>
              <a:buSzPts val="1400"/>
              <a:buFont typeface="Google Sans"/>
              <a:buChar char="●"/>
              <a:defRPr>
                <a:solidFill>
                  <a:srgbClr val="188038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rgbClr val="188038"/>
              </a:buClr>
              <a:buSzPts val="1400"/>
              <a:buFont typeface="Google Sans"/>
              <a:buChar char="○"/>
              <a:defRPr>
                <a:solidFill>
                  <a:srgbClr val="188038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rgbClr val="188038"/>
              </a:buClr>
              <a:buSzPts val="1400"/>
              <a:buFont typeface="Google Sans"/>
              <a:buChar char="■"/>
              <a:defRPr>
                <a:solidFill>
                  <a:srgbClr val="188038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rgbClr val="188038"/>
              </a:buClr>
              <a:buSzPts val="1400"/>
              <a:buFont typeface="Google Sans"/>
              <a:buChar char="●"/>
              <a:defRPr>
                <a:solidFill>
                  <a:srgbClr val="188038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rgbClr val="188038"/>
              </a:buClr>
              <a:buSzPts val="1400"/>
              <a:buFont typeface="Google Sans"/>
              <a:buChar char="○"/>
              <a:defRPr>
                <a:solidFill>
                  <a:srgbClr val="188038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rgbClr val="188038"/>
              </a:buClr>
              <a:buSzPts val="1400"/>
              <a:buFont typeface="Google Sans"/>
              <a:buChar char="■"/>
              <a:defRPr>
                <a:solidFill>
                  <a:srgbClr val="188038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136" name="Google Shape;136;p26"/>
          <p:cNvSpPr txBox="1"/>
          <p:nvPr>
            <p:ph idx="5" type="body"/>
          </p:nvPr>
        </p:nvSpPr>
        <p:spPr>
          <a:xfrm>
            <a:off x="4345166" y="1269900"/>
            <a:ext cx="4462200" cy="3693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1967D2"/>
              </a:buClr>
              <a:buSzPts val="1400"/>
              <a:buFont typeface="Google Sans"/>
              <a:buChar char="●"/>
              <a:defRPr sz="1400">
                <a:solidFill>
                  <a:srgbClr val="1967D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1967D2"/>
              </a:buClr>
              <a:buSzPts val="1400"/>
              <a:buFont typeface="Google Sans"/>
              <a:buChar char="○"/>
              <a:defRPr>
                <a:solidFill>
                  <a:srgbClr val="1967D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rgbClr val="1967D2"/>
              </a:buClr>
              <a:buSzPts val="1400"/>
              <a:buFont typeface="Google Sans"/>
              <a:buChar char="■"/>
              <a:defRPr>
                <a:solidFill>
                  <a:srgbClr val="1967D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rgbClr val="1967D2"/>
              </a:buClr>
              <a:buSzPts val="1400"/>
              <a:buFont typeface="Google Sans"/>
              <a:buChar char="●"/>
              <a:defRPr>
                <a:solidFill>
                  <a:srgbClr val="1967D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rgbClr val="1967D2"/>
              </a:buClr>
              <a:buSzPts val="1400"/>
              <a:buFont typeface="Google Sans"/>
              <a:buChar char="○"/>
              <a:defRPr>
                <a:solidFill>
                  <a:srgbClr val="1967D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rgbClr val="1967D2"/>
              </a:buClr>
              <a:buSzPts val="1400"/>
              <a:buFont typeface="Google Sans"/>
              <a:buChar char="■"/>
              <a:defRPr>
                <a:solidFill>
                  <a:srgbClr val="1967D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rgbClr val="1967D2"/>
              </a:buClr>
              <a:buSzPts val="1400"/>
              <a:buFont typeface="Google Sans"/>
              <a:buChar char="●"/>
              <a:defRPr>
                <a:solidFill>
                  <a:srgbClr val="1967D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rgbClr val="1967D2"/>
              </a:buClr>
              <a:buSzPts val="1400"/>
              <a:buFont typeface="Google Sans"/>
              <a:buChar char="○"/>
              <a:defRPr>
                <a:solidFill>
                  <a:srgbClr val="1967D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rgbClr val="1967D2"/>
              </a:buClr>
              <a:buSzPts val="1400"/>
              <a:buFont typeface="Google Sans"/>
              <a:buChar char="■"/>
              <a:defRPr>
                <a:solidFill>
                  <a:srgbClr val="1967D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f/Then Statement Template">
  <p:cSld name="BLANK_1_1_1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7"/>
          <p:cNvSpPr txBox="1"/>
          <p:nvPr/>
        </p:nvSpPr>
        <p:spPr>
          <a:xfrm>
            <a:off x="1329208" y="2618668"/>
            <a:ext cx="7273200" cy="5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575757"/>
                </a:solidFill>
                <a:latin typeface="Google Sans"/>
                <a:ea typeface="Google Sans"/>
                <a:cs typeface="Google Sans"/>
                <a:sym typeface="Google Sans"/>
              </a:rPr>
              <a:t>outcome</a:t>
            </a:r>
            <a:endParaRPr sz="1300">
              <a:solidFill>
                <a:srgbClr val="575757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39" name="Google Shape;139;p27"/>
          <p:cNvSpPr txBox="1"/>
          <p:nvPr/>
        </p:nvSpPr>
        <p:spPr>
          <a:xfrm>
            <a:off x="1329330" y="1716631"/>
            <a:ext cx="7230000" cy="4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575757"/>
                </a:solidFill>
                <a:latin typeface="Google Sans"/>
                <a:ea typeface="Google Sans"/>
                <a:cs typeface="Google Sans"/>
                <a:sym typeface="Google Sans"/>
              </a:rPr>
              <a:t>action</a:t>
            </a:r>
            <a:endParaRPr sz="1300">
              <a:solidFill>
                <a:srgbClr val="575757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0" name="Google Shape;140;p27"/>
          <p:cNvSpPr txBox="1"/>
          <p:nvPr/>
        </p:nvSpPr>
        <p:spPr>
          <a:xfrm>
            <a:off x="188900" y="2182225"/>
            <a:ext cx="1527900" cy="4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then</a:t>
            </a:r>
            <a:endParaRPr sz="1800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1" name="Google Shape;141;p27"/>
          <p:cNvSpPr txBox="1"/>
          <p:nvPr/>
        </p:nvSpPr>
        <p:spPr>
          <a:xfrm>
            <a:off x="188900" y="1350775"/>
            <a:ext cx="1207500" cy="5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If</a:t>
            </a:r>
            <a:endParaRPr sz="1800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2" name="Google Shape;142;p27"/>
          <p:cNvSpPr txBox="1"/>
          <p:nvPr/>
        </p:nvSpPr>
        <p:spPr>
          <a:xfrm>
            <a:off x="8523033" y="2242490"/>
            <a:ext cx="284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646464"/>
                </a:solidFill>
                <a:latin typeface="Google Sans"/>
                <a:ea typeface="Google Sans"/>
                <a:cs typeface="Google Sans"/>
                <a:sym typeface="Google Sans"/>
              </a:rPr>
              <a:t>.</a:t>
            </a:r>
            <a:endParaRPr sz="2000">
              <a:solidFill>
                <a:srgbClr val="64646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143" name="Google Shape;143;p27"/>
          <p:cNvCxnSpPr/>
          <p:nvPr/>
        </p:nvCxnSpPr>
        <p:spPr>
          <a:xfrm>
            <a:off x="1329208" y="2561546"/>
            <a:ext cx="7273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4" name="Google Shape;144;p27"/>
          <p:cNvCxnSpPr/>
          <p:nvPr/>
        </p:nvCxnSpPr>
        <p:spPr>
          <a:xfrm>
            <a:off x="1329200" y="1718260"/>
            <a:ext cx="72300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5" name="Google Shape;145;p27"/>
          <p:cNvSpPr txBox="1"/>
          <p:nvPr>
            <p:ph idx="1" type="body"/>
          </p:nvPr>
        </p:nvSpPr>
        <p:spPr>
          <a:xfrm>
            <a:off x="1329208" y="2185521"/>
            <a:ext cx="7233600" cy="3759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188038"/>
              </a:buClr>
              <a:buSzPts val="1400"/>
              <a:buFont typeface="Google Sans"/>
              <a:buChar char="●"/>
              <a:defRPr sz="1400">
                <a:solidFill>
                  <a:srgbClr val="188038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188038"/>
              </a:buClr>
              <a:buSzPts val="1400"/>
              <a:buFont typeface="Google Sans"/>
              <a:buChar char="○"/>
              <a:defRPr>
                <a:solidFill>
                  <a:srgbClr val="188038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rgbClr val="188038"/>
              </a:buClr>
              <a:buSzPts val="1400"/>
              <a:buFont typeface="Google Sans"/>
              <a:buChar char="■"/>
              <a:defRPr>
                <a:solidFill>
                  <a:srgbClr val="188038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rgbClr val="188038"/>
              </a:buClr>
              <a:buSzPts val="1400"/>
              <a:buFont typeface="Google Sans"/>
              <a:buChar char="●"/>
              <a:defRPr>
                <a:solidFill>
                  <a:srgbClr val="188038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rgbClr val="188038"/>
              </a:buClr>
              <a:buSzPts val="1400"/>
              <a:buFont typeface="Google Sans"/>
              <a:buChar char="○"/>
              <a:defRPr>
                <a:solidFill>
                  <a:srgbClr val="188038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rgbClr val="188038"/>
              </a:buClr>
              <a:buSzPts val="1400"/>
              <a:buFont typeface="Google Sans"/>
              <a:buChar char="■"/>
              <a:defRPr>
                <a:solidFill>
                  <a:srgbClr val="188038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rgbClr val="188038"/>
              </a:buClr>
              <a:buSzPts val="1400"/>
              <a:buFont typeface="Google Sans"/>
              <a:buChar char="●"/>
              <a:defRPr>
                <a:solidFill>
                  <a:srgbClr val="188038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rgbClr val="188038"/>
              </a:buClr>
              <a:buSzPts val="1400"/>
              <a:buFont typeface="Google Sans"/>
              <a:buChar char="○"/>
              <a:defRPr>
                <a:solidFill>
                  <a:srgbClr val="188038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rgbClr val="188038"/>
              </a:buClr>
              <a:buSzPts val="1400"/>
              <a:buFont typeface="Google Sans"/>
              <a:buChar char="■"/>
              <a:defRPr>
                <a:solidFill>
                  <a:srgbClr val="188038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146" name="Google Shape;146;p27"/>
          <p:cNvSpPr txBox="1"/>
          <p:nvPr/>
        </p:nvSpPr>
        <p:spPr>
          <a:xfrm>
            <a:off x="494403" y="486725"/>
            <a:ext cx="8442600" cy="489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 u="sng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IF/THEN STATEMENT</a:t>
            </a:r>
            <a:endParaRPr b="1" sz="2200" u="sng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7" name="Google Shape;147;p27"/>
          <p:cNvSpPr txBox="1"/>
          <p:nvPr>
            <p:ph idx="2" type="body"/>
          </p:nvPr>
        </p:nvSpPr>
        <p:spPr>
          <a:xfrm>
            <a:off x="1329279" y="1342250"/>
            <a:ext cx="7230000" cy="3759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1967D2"/>
              </a:buClr>
              <a:buSzPts val="1400"/>
              <a:buFont typeface="Google Sans"/>
              <a:buChar char="●"/>
              <a:defRPr sz="1400">
                <a:solidFill>
                  <a:srgbClr val="1967D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1967D2"/>
              </a:buClr>
              <a:buSzPts val="1400"/>
              <a:buFont typeface="Google Sans"/>
              <a:buChar char="○"/>
              <a:defRPr>
                <a:solidFill>
                  <a:srgbClr val="1967D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rgbClr val="1967D2"/>
              </a:buClr>
              <a:buSzPts val="1400"/>
              <a:buFont typeface="Google Sans"/>
              <a:buChar char="■"/>
              <a:defRPr>
                <a:solidFill>
                  <a:srgbClr val="1967D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rgbClr val="1967D2"/>
              </a:buClr>
              <a:buSzPts val="1400"/>
              <a:buFont typeface="Google Sans"/>
              <a:buChar char="●"/>
              <a:defRPr>
                <a:solidFill>
                  <a:srgbClr val="1967D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rgbClr val="1967D2"/>
              </a:buClr>
              <a:buSzPts val="1400"/>
              <a:buFont typeface="Google Sans"/>
              <a:buChar char="○"/>
              <a:defRPr>
                <a:solidFill>
                  <a:srgbClr val="1967D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rgbClr val="1967D2"/>
              </a:buClr>
              <a:buSzPts val="1400"/>
              <a:buFont typeface="Google Sans"/>
              <a:buChar char="■"/>
              <a:defRPr>
                <a:solidFill>
                  <a:srgbClr val="1967D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rgbClr val="1967D2"/>
              </a:buClr>
              <a:buSzPts val="1400"/>
              <a:buFont typeface="Google Sans"/>
              <a:buChar char="●"/>
              <a:defRPr>
                <a:solidFill>
                  <a:srgbClr val="1967D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rgbClr val="1967D2"/>
              </a:buClr>
              <a:buSzPts val="1400"/>
              <a:buFont typeface="Google Sans"/>
              <a:buChar char="○"/>
              <a:defRPr>
                <a:solidFill>
                  <a:srgbClr val="1967D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rgbClr val="1967D2"/>
              </a:buClr>
              <a:buSzPts val="1400"/>
              <a:buFont typeface="Google Sans"/>
              <a:buChar char="■"/>
              <a:defRPr>
                <a:solidFill>
                  <a:srgbClr val="1967D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148" name="Google Shape;148;p27"/>
          <p:cNvSpPr txBox="1"/>
          <p:nvPr/>
        </p:nvSpPr>
        <p:spPr>
          <a:xfrm>
            <a:off x="8510096" y="1404298"/>
            <a:ext cx="297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646464"/>
                </a:solidFill>
                <a:latin typeface="Google Sans"/>
                <a:ea typeface="Google Sans"/>
                <a:cs typeface="Google Sans"/>
                <a:sym typeface="Google Sans"/>
              </a:rPr>
              <a:t>,</a:t>
            </a:r>
            <a:endParaRPr sz="2000">
              <a:solidFill>
                <a:srgbClr val="64646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CUSTOM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8"/>
          <p:cNvSpPr txBox="1"/>
          <p:nvPr/>
        </p:nvSpPr>
        <p:spPr>
          <a:xfrm>
            <a:off x="453213" y="894150"/>
            <a:ext cx="2247000" cy="57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1967D2"/>
                </a:solidFill>
                <a:latin typeface="Google Sans"/>
                <a:ea typeface="Google Sans"/>
                <a:cs typeface="Google Sans"/>
                <a:sym typeface="Google Sans"/>
              </a:rPr>
              <a:t>Who I am </a:t>
            </a:r>
            <a:endParaRPr b="1" sz="2400">
              <a:solidFill>
                <a:srgbClr val="1967D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1" name="Google Shape;151;p28"/>
          <p:cNvSpPr txBox="1"/>
          <p:nvPr/>
        </p:nvSpPr>
        <p:spPr>
          <a:xfrm>
            <a:off x="0" y="471150"/>
            <a:ext cx="9144000" cy="481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 u="sng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ELEVATOR PITCH</a:t>
            </a:r>
            <a:endParaRPr b="1" sz="2200" u="sng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2" name="Google Shape;152;p28"/>
          <p:cNvSpPr txBox="1"/>
          <p:nvPr/>
        </p:nvSpPr>
        <p:spPr>
          <a:xfrm>
            <a:off x="453225" y="1773639"/>
            <a:ext cx="5342100" cy="57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188038"/>
                </a:solidFill>
                <a:latin typeface="Google Sans"/>
                <a:ea typeface="Google Sans"/>
                <a:cs typeface="Google Sans"/>
                <a:sym typeface="Google Sans"/>
              </a:rPr>
              <a:t>What I bring</a:t>
            </a:r>
            <a:endParaRPr b="1" sz="2400">
              <a:solidFill>
                <a:srgbClr val="188038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3" name="Google Shape;153;p28"/>
          <p:cNvSpPr txBox="1"/>
          <p:nvPr/>
        </p:nvSpPr>
        <p:spPr>
          <a:xfrm>
            <a:off x="453225" y="2778483"/>
            <a:ext cx="3226200" cy="57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E37400"/>
                </a:solidFill>
                <a:latin typeface="Google Sans"/>
                <a:ea typeface="Google Sans"/>
                <a:cs typeface="Google Sans"/>
                <a:sym typeface="Google Sans"/>
              </a:rPr>
              <a:t>Why I love the work</a:t>
            </a:r>
            <a:endParaRPr b="1" sz="2400">
              <a:solidFill>
                <a:srgbClr val="E374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4" name="Google Shape;154;p28"/>
          <p:cNvSpPr txBox="1"/>
          <p:nvPr/>
        </p:nvSpPr>
        <p:spPr>
          <a:xfrm>
            <a:off x="453225" y="3859500"/>
            <a:ext cx="3136200" cy="57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C5221F"/>
                </a:solidFill>
                <a:latin typeface="Google Sans"/>
                <a:ea typeface="Google Sans"/>
                <a:cs typeface="Google Sans"/>
                <a:sym typeface="Google Sans"/>
              </a:rPr>
              <a:t>Why I’m interested</a:t>
            </a:r>
            <a:endParaRPr b="1" sz="2400">
              <a:solidFill>
                <a:srgbClr val="C5221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5" name="Google Shape;155;p28"/>
          <p:cNvSpPr txBox="1"/>
          <p:nvPr>
            <p:ph idx="1" type="body"/>
          </p:nvPr>
        </p:nvSpPr>
        <p:spPr>
          <a:xfrm>
            <a:off x="95750" y="1332500"/>
            <a:ext cx="8840700" cy="52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1967D2"/>
              </a:buClr>
              <a:buSzPts val="1400"/>
              <a:buFont typeface="Google Sans"/>
              <a:buChar char="●"/>
              <a:defRPr sz="1400">
                <a:solidFill>
                  <a:srgbClr val="1967D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1967D2"/>
              </a:buClr>
              <a:buSzPts val="1400"/>
              <a:buFont typeface="Google Sans"/>
              <a:buChar char="○"/>
              <a:defRPr>
                <a:solidFill>
                  <a:srgbClr val="1967D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rgbClr val="1967D2"/>
              </a:buClr>
              <a:buSzPts val="1400"/>
              <a:buFont typeface="Google Sans"/>
              <a:buChar char="■"/>
              <a:defRPr>
                <a:solidFill>
                  <a:srgbClr val="1967D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rgbClr val="1967D2"/>
              </a:buClr>
              <a:buSzPts val="1400"/>
              <a:buFont typeface="Google Sans"/>
              <a:buChar char="●"/>
              <a:defRPr>
                <a:solidFill>
                  <a:srgbClr val="1967D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rgbClr val="1967D2"/>
              </a:buClr>
              <a:buSzPts val="1400"/>
              <a:buFont typeface="Google Sans"/>
              <a:buChar char="○"/>
              <a:defRPr>
                <a:solidFill>
                  <a:srgbClr val="1967D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rgbClr val="1967D2"/>
              </a:buClr>
              <a:buSzPts val="1400"/>
              <a:buFont typeface="Google Sans"/>
              <a:buChar char="■"/>
              <a:defRPr>
                <a:solidFill>
                  <a:srgbClr val="1967D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rgbClr val="1967D2"/>
              </a:buClr>
              <a:buSzPts val="1400"/>
              <a:buFont typeface="Google Sans"/>
              <a:buChar char="●"/>
              <a:defRPr>
                <a:solidFill>
                  <a:srgbClr val="1967D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rgbClr val="1967D2"/>
              </a:buClr>
              <a:buSzPts val="1400"/>
              <a:buFont typeface="Google Sans"/>
              <a:buChar char="○"/>
              <a:defRPr>
                <a:solidFill>
                  <a:srgbClr val="1967D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rgbClr val="1967D2"/>
              </a:buClr>
              <a:buSzPts val="1400"/>
              <a:buFont typeface="Google Sans"/>
              <a:buChar char="■"/>
              <a:defRPr>
                <a:solidFill>
                  <a:srgbClr val="1967D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156" name="Google Shape;156;p28"/>
          <p:cNvSpPr txBox="1"/>
          <p:nvPr>
            <p:ph idx="2" type="body"/>
          </p:nvPr>
        </p:nvSpPr>
        <p:spPr>
          <a:xfrm>
            <a:off x="95750" y="2322016"/>
            <a:ext cx="8840700" cy="52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188038"/>
              </a:buClr>
              <a:buSzPts val="1400"/>
              <a:buFont typeface="Google Sans"/>
              <a:buChar char="●"/>
              <a:defRPr sz="1400">
                <a:solidFill>
                  <a:srgbClr val="188038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188038"/>
              </a:buClr>
              <a:buSzPts val="1400"/>
              <a:buFont typeface="Google Sans"/>
              <a:buChar char="○"/>
              <a:defRPr>
                <a:solidFill>
                  <a:srgbClr val="188038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rgbClr val="188038"/>
              </a:buClr>
              <a:buSzPts val="1400"/>
              <a:buFont typeface="Google Sans"/>
              <a:buChar char="■"/>
              <a:defRPr>
                <a:solidFill>
                  <a:srgbClr val="188038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rgbClr val="188038"/>
              </a:buClr>
              <a:buSzPts val="1400"/>
              <a:buFont typeface="Google Sans"/>
              <a:buChar char="●"/>
              <a:defRPr>
                <a:solidFill>
                  <a:srgbClr val="188038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rgbClr val="188038"/>
              </a:buClr>
              <a:buSzPts val="1400"/>
              <a:buFont typeface="Google Sans"/>
              <a:buChar char="○"/>
              <a:defRPr>
                <a:solidFill>
                  <a:srgbClr val="188038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rgbClr val="188038"/>
              </a:buClr>
              <a:buSzPts val="1400"/>
              <a:buFont typeface="Google Sans"/>
              <a:buChar char="■"/>
              <a:defRPr>
                <a:solidFill>
                  <a:srgbClr val="188038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rgbClr val="188038"/>
              </a:buClr>
              <a:buSzPts val="1400"/>
              <a:buFont typeface="Google Sans"/>
              <a:buChar char="●"/>
              <a:defRPr>
                <a:solidFill>
                  <a:srgbClr val="188038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rgbClr val="188038"/>
              </a:buClr>
              <a:buSzPts val="1400"/>
              <a:buFont typeface="Google Sans"/>
              <a:buChar char="○"/>
              <a:defRPr>
                <a:solidFill>
                  <a:srgbClr val="188038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rgbClr val="188038"/>
              </a:buClr>
              <a:buSzPts val="1400"/>
              <a:buFont typeface="Google Sans"/>
              <a:buChar char="■"/>
              <a:defRPr>
                <a:solidFill>
                  <a:srgbClr val="188038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157" name="Google Shape;157;p28"/>
          <p:cNvSpPr txBox="1"/>
          <p:nvPr>
            <p:ph idx="3" type="body"/>
          </p:nvPr>
        </p:nvSpPr>
        <p:spPr>
          <a:xfrm>
            <a:off x="95750" y="3393992"/>
            <a:ext cx="8840700" cy="52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E37400"/>
              </a:buClr>
              <a:buSzPts val="1400"/>
              <a:buFont typeface="Google Sans"/>
              <a:buChar char="●"/>
              <a:defRPr sz="1400">
                <a:solidFill>
                  <a:srgbClr val="E37400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E37400"/>
              </a:buClr>
              <a:buSzPts val="1400"/>
              <a:buFont typeface="Google Sans"/>
              <a:buChar char="○"/>
              <a:defRPr>
                <a:solidFill>
                  <a:srgbClr val="E37400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rgbClr val="E37400"/>
              </a:buClr>
              <a:buSzPts val="1400"/>
              <a:buFont typeface="Google Sans"/>
              <a:buChar char="■"/>
              <a:defRPr>
                <a:solidFill>
                  <a:srgbClr val="E37400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rgbClr val="E37400"/>
              </a:buClr>
              <a:buSzPts val="1400"/>
              <a:buFont typeface="Google Sans"/>
              <a:buChar char="●"/>
              <a:defRPr>
                <a:solidFill>
                  <a:srgbClr val="E37400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rgbClr val="E37400"/>
              </a:buClr>
              <a:buSzPts val="1400"/>
              <a:buFont typeface="Google Sans"/>
              <a:buChar char="○"/>
              <a:defRPr>
                <a:solidFill>
                  <a:srgbClr val="E37400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rgbClr val="E37400"/>
              </a:buClr>
              <a:buSzPts val="1400"/>
              <a:buFont typeface="Google Sans"/>
              <a:buChar char="■"/>
              <a:defRPr>
                <a:solidFill>
                  <a:srgbClr val="E37400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rgbClr val="E37400"/>
              </a:buClr>
              <a:buSzPts val="1400"/>
              <a:buFont typeface="Google Sans"/>
              <a:buChar char="●"/>
              <a:defRPr>
                <a:solidFill>
                  <a:srgbClr val="E37400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rgbClr val="E37400"/>
              </a:buClr>
              <a:buSzPts val="1400"/>
              <a:buFont typeface="Google Sans"/>
              <a:buChar char="○"/>
              <a:defRPr>
                <a:solidFill>
                  <a:srgbClr val="E37400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rgbClr val="E37400"/>
              </a:buClr>
              <a:buSzPts val="1400"/>
              <a:buFont typeface="Google Sans"/>
              <a:buChar char="■"/>
              <a:defRPr>
                <a:solidFill>
                  <a:srgbClr val="E37400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158" name="Google Shape;158;p28"/>
          <p:cNvSpPr txBox="1"/>
          <p:nvPr>
            <p:ph idx="4" type="body"/>
          </p:nvPr>
        </p:nvSpPr>
        <p:spPr>
          <a:xfrm>
            <a:off x="95750" y="4465968"/>
            <a:ext cx="8840700" cy="52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C5221F"/>
              </a:buClr>
              <a:buSzPts val="1400"/>
              <a:buFont typeface="Google Sans"/>
              <a:buChar char="●"/>
              <a:defRPr sz="1400">
                <a:solidFill>
                  <a:srgbClr val="C5221F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C5221F"/>
              </a:buClr>
              <a:buSzPts val="1400"/>
              <a:buFont typeface="Google Sans"/>
              <a:buChar char="○"/>
              <a:defRPr>
                <a:solidFill>
                  <a:srgbClr val="C5221F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rgbClr val="C5221F"/>
              </a:buClr>
              <a:buSzPts val="1400"/>
              <a:buFont typeface="Google Sans"/>
              <a:buChar char="■"/>
              <a:defRPr>
                <a:solidFill>
                  <a:srgbClr val="C5221F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rgbClr val="C5221F"/>
              </a:buClr>
              <a:buSzPts val="1400"/>
              <a:buFont typeface="Google Sans"/>
              <a:buChar char="●"/>
              <a:defRPr>
                <a:solidFill>
                  <a:srgbClr val="C5221F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rgbClr val="C5221F"/>
              </a:buClr>
              <a:buSzPts val="1400"/>
              <a:buFont typeface="Google Sans"/>
              <a:buChar char="○"/>
              <a:defRPr>
                <a:solidFill>
                  <a:srgbClr val="C5221F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rgbClr val="C5221F"/>
              </a:buClr>
              <a:buSzPts val="1400"/>
              <a:buFont typeface="Google Sans"/>
              <a:buChar char="■"/>
              <a:defRPr>
                <a:solidFill>
                  <a:srgbClr val="C5221F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rgbClr val="C5221F"/>
              </a:buClr>
              <a:buSzPts val="1400"/>
              <a:buFont typeface="Google Sans"/>
              <a:buChar char="●"/>
              <a:defRPr>
                <a:solidFill>
                  <a:srgbClr val="C5221F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rgbClr val="C5221F"/>
              </a:buClr>
              <a:buSzPts val="1400"/>
              <a:buFont typeface="Google Sans"/>
              <a:buChar char="○"/>
              <a:defRPr>
                <a:solidFill>
                  <a:srgbClr val="C5221F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rgbClr val="C5221F"/>
              </a:buClr>
              <a:buSzPts val="1400"/>
              <a:buFont typeface="Google Sans"/>
              <a:buChar char="■"/>
              <a:defRPr>
                <a:solidFill>
                  <a:srgbClr val="C5221F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pathy Map Template">
  <p:cSld name="CUSTOM_1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9"/>
          <p:cNvSpPr/>
          <p:nvPr/>
        </p:nvSpPr>
        <p:spPr>
          <a:xfrm>
            <a:off x="2244588" y="244338"/>
            <a:ext cx="2259000" cy="2259000"/>
          </a:xfrm>
          <a:prstGeom prst="rect">
            <a:avLst/>
          </a:prstGeom>
          <a:noFill/>
          <a:ln cap="flat" cmpd="sng" w="28575">
            <a:solidFill>
              <a:srgbClr val="4185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1967D2"/>
                </a:solidFill>
                <a:latin typeface="Google Sans"/>
                <a:ea typeface="Google Sans"/>
                <a:cs typeface="Google Sans"/>
                <a:sym typeface="Google Sans"/>
              </a:rPr>
              <a:t>SAYS</a:t>
            </a:r>
            <a:endParaRPr b="1" sz="1600">
              <a:solidFill>
                <a:srgbClr val="1967D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61" name="Google Shape;161;p29"/>
          <p:cNvSpPr/>
          <p:nvPr/>
        </p:nvSpPr>
        <p:spPr>
          <a:xfrm>
            <a:off x="4640401" y="244338"/>
            <a:ext cx="2259000" cy="2259000"/>
          </a:xfrm>
          <a:prstGeom prst="rect">
            <a:avLst/>
          </a:prstGeom>
          <a:noFill/>
          <a:ln cap="flat" cmpd="sng" w="28575">
            <a:solidFill>
              <a:srgbClr val="E9433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C5221F"/>
                </a:solidFill>
                <a:latin typeface="Google Sans"/>
                <a:ea typeface="Google Sans"/>
                <a:cs typeface="Google Sans"/>
                <a:sym typeface="Google Sans"/>
              </a:rPr>
              <a:t>THINKS</a:t>
            </a:r>
            <a:endParaRPr b="1" sz="1600">
              <a:solidFill>
                <a:srgbClr val="C5221F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E6268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4185F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62" name="Google Shape;162;p29"/>
          <p:cNvSpPr/>
          <p:nvPr/>
        </p:nvSpPr>
        <p:spPr>
          <a:xfrm>
            <a:off x="4640401" y="2640151"/>
            <a:ext cx="2259000" cy="2259000"/>
          </a:xfrm>
          <a:prstGeom prst="rect">
            <a:avLst/>
          </a:prstGeom>
          <a:noFill/>
          <a:ln cap="flat" cmpd="sng" w="28575">
            <a:solidFill>
              <a:srgbClr val="FABC0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EA8600"/>
                </a:solidFill>
                <a:latin typeface="Google Sans"/>
                <a:ea typeface="Google Sans"/>
                <a:cs typeface="Google Sans"/>
                <a:sym typeface="Google Sans"/>
              </a:rPr>
              <a:t>FEELS</a:t>
            </a:r>
            <a:endParaRPr b="1" sz="1600">
              <a:solidFill>
                <a:srgbClr val="EA8600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E6268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E6268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63" name="Google Shape;163;p29"/>
          <p:cNvSpPr/>
          <p:nvPr/>
        </p:nvSpPr>
        <p:spPr>
          <a:xfrm>
            <a:off x="2244588" y="2640151"/>
            <a:ext cx="2259000" cy="2259000"/>
          </a:xfrm>
          <a:prstGeom prst="rect">
            <a:avLst/>
          </a:prstGeom>
          <a:noFill/>
          <a:ln cap="flat" cmpd="sng" w="28575">
            <a:solidFill>
              <a:srgbClr val="33A85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178037"/>
                </a:solidFill>
                <a:latin typeface="Google Sans"/>
                <a:ea typeface="Google Sans"/>
                <a:cs typeface="Google Sans"/>
                <a:sym typeface="Google Sans"/>
              </a:rPr>
              <a:t>DOES</a:t>
            </a:r>
            <a:endParaRPr b="1" sz="1600">
              <a:solidFill>
                <a:srgbClr val="178037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4185F4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4185F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64" name="Google Shape;164;p29"/>
          <p:cNvSpPr txBox="1"/>
          <p:nvPr/>
        </p:nvSpPr>
        <p:spPr>
          <a:xfrm>
            <a:off x="2284843" y="715056"/>
            <a:ext cx="2166600" cy="10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E6268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65" name="Google Shape;165;p29"/>
          <p:cNvSpPr txBox="1"/>
          <p:nvPr/>
        </p:nvSpPr>
        <p:spPr>
          <a:xfrm>
            <a:off x="2290739" y="3142647"/>
            <a:ext cx="2166600" cy="16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E6268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66" name="Google Shape;166;p29"/>
          <p:cNvSpPr txBox="1"/>
          <p:nvPr>
            <p:ph idx="1" type="body"/>
          </p:nvPr>
        </p:nvSpPr>
        <p:spPr>
          <a:xfrm>
            <a:off x="2337875" y="565350"/>
            <a:ext cx="2034600" cy="177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Google Sans"/>
              <a:buChar char="●"/>
              <a:defRPr sz="1200">
                <a:latin typeface="Google Sans"/>
                <a:ea typeface="Google Sans"/>
                <a:cs typeface="Google Sans"/>
                <a:sym typeface="Google Sans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Google Sans"/>
              <a:buChar char="○"/>
              <a:defRPr sz="1200">
                <a:latin typeface="Google Sans"/>
                <a:ea typeface="Google Sans"/>
                <a:cs typeface="Google Sans"/>
                <a:sym typeface="Google Sans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Google Sans"/>
              <a:buChar char="■"/>
              <a:defRPr sz="1200">
                <a:latin typeface="Google Sans"/>
                <a:ea typeface="Google Sans"/>
                <a:cs typeface="Google Sans"/>
                <a:sym typeface="Google Sans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Google Sans"/>
              <a:buChar char="●"/>
              <a:defRPr sz="1200">
                <a:latin typeface="Google Sans"/>
                <a:ea typeface="Google Sans"/>
                <a:cs typeface="Google Sans"/>
                <a:sym typeface="Google Sans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Google Sans"/>
              <a:buChar char="○"/>
              <a:defRPr sz="1200">
                <a:latin typeface="Google Sans"/>
                <a:ea typeface="Google Sans"/>
                <a:cs typeface="Google Sans"/>
                <a:sym typeface="Google Sans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Google Sans"/>
              <a:buChar char="■"/>
              <a:defRPr sz="1200">
                <a:latin typeface="Google Sans"/>
                <a:ea typeface="Google Sans"/>
                <a:cs typeface="Google Sans"/>
                <a:sym typeface="Google Sans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Google Sans"/>
              <a:buChar char="●"/>
              <a:defRPr sz="1200">
                <a:latin typeface="Google Sans"/>
                <a:ea typeface="Google Sans"/>
                <a:cs typeface="Google Sans"/>
                <a:sym typeface="Google Sans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Google Sans"/>
              <a:buChar char="○"/>
              <a:defRPr sz="1200">
                <a:latin typeface="Google Sans"/>
                <a:ea typeface="Google Sans"/>
                <a:cs typeface="Google Sans"/>
                <a:sym typeface="Google Sans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Google Sans"/>
              <a:buChar char="■"/>
              <a:defRPr sz="1200"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167" name="Google Shape;167;p29"/>
          <p:cNvSpPr txBox="1"/>
          <p:nvPr>
            <p:ph idx="2" type="body"/>
          </p:nvPr>
        </p:nvSpPr>
        <p:spPr>
          <a:xfrm>
            <a:off x="2337875" y="2927550"/>
            <a:ext cx="2034600" cy="191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Google Sans"/>
              <a:buChar char="●"/>
              <a:defRPr sz="1200">
                <a:latin typeface="Google Sans"/>
                <a:ea typeface="Google Sans"/>
                <a:cs typeface="Google Sans"/>
                <a:sym typeface="Google Sans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Google Sans"/>
              <a:buChar char="○"/>
              <a:defRPr sz="1200">
                <a:latin typeface="Google Sans"/>
                <a:ea typeface="Google Sans"/>
                <a:cs typeface="Google Sans"/>
                <a:sym typeface="Google Sans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Google Sans"/>
              <a:buChar char="■"/>
              <a:defRPr sz="1200">
                <a:latin typeface="Google Sans"/>
                <a:ea typeface="Google Sans"/>
                <a:cs typeface="Google Sans"/>
                <a:sym typeface="Google Sans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Google Sans"/>
              <a:buChar char="●"/>
              <a:defRPr sz="1200">
                <a:latin typeface="Google Sans"/>
                <a:ea typeface="Google Sans"/>
                <a:cs typeface="Google Sans"/>
                <a:sym typeface="Google Sans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Google Sans"/>
              <a:buChar char="○"/>
              <a:defRPr sz="1200">
                <a:latin typeface="Google Sans"/>
                <a:ea typeface="Google Sans"/>
                <a:cs typeface="Google Sans"/>
                <a:sym typeface="Google Sans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Google Sans"/>
              <a:buChar char="■"/>
              <a:defRPr sz="1200">
                <a:latin typeface="Google Sans"/>
                <a:ea typeface="Google Sans"/>
                <a:cs typeface="Google Sans"/>
                <a:sym typeface="Google Sans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Google Sans"/>
              <a:buChar char="●"/>
              <a:defRPr sz="1200">
                <a:latin typeface="Google Sans"/>
                <a:ea typeface="Google Sans"/>
                <a:cs typeface="Google Sans"/>
                <a:sym typeface="Google Sans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Google Sans"/>
              <a:buChar char="○"/>
              <a:defRPr sz="1200">
                <a:latin typeface="Google Sans"/>
                <a:ea typeface="Google Sans"/>
                <a:cs typeface="Google Sans"/>
                <a:sym typeface="Google Sans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Google Sans"/>
              <a:buChar char="■"/>
              <a:defRPr sz="1200"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168" name="Google Shape;168;p29"/>
          <p:cNvSpPr txBox="1"/>
          <p:nvPr>
            <p:ph idx="3" type="body"/>
          </p:nvPr>
        </p:nvSpPr>
        <p:spPr>
          <a:xfrm>
            <a:off x="4752600" y="565350"/>
            <a:ext cx="2034600" cy="177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 algn="r">
              <a:spcBef>
                <a:spcPts val="0"/>
              </a:spcBef>
              <a:spcAft>
                <a:spcPts val="0"/>
              </a:spcAft>
              <a:buSzPts val="1200"/>
              <a:buFont typeface="Google Sans"/>
              <a:buChar char="●"/>
              <a:defRPr sz="1200">
                <a:latin typeface="Google Sans"/>
                <a:ea typeface="Google Sans"/>
                <a:cs typeface="Google Sans"/>
                <a:sym typeface="Google Sans"/>
              </a:defRPr>
            </a:lvl1pPr>
            <a:lvl2pPr indent="-304800" lvl="1" marL="914400" rtl="0" algn="r">
              <a:spcBef>
                <a:spcPts val="0"/>
              </a:spcBef>
              <a:spcAft>
                <a:spcPts val="0"/>
              </a:spcAft>
              <a:buSzPts val="1200"/>
              <a:buFont typeface="Google Sans"/>
              <a:buChar char="○"/>
              <a:defRPr sz="1200">
                <a:latin typeface="Google Sans"/>
                <a:ea typeface="Google Sans"/>
                <a:cs typeface="Google Sans"/>
                <a:sym typeface="Google Sans"/>
              </a:defRPr>
            </a:lvl2pPr>
            <a:lvl3pPr indent="-304800" lvl="2" marL="1371600" rtl="0" algn="r">
              <a:spcBef>
                <a:spcPts val="0"/>
              </a:spcBef>
              <a:spcAft>
                <a:spcPts val="0"/>
              </a:spcAft>
              <a:buSzPts val="1200"/>
              <a:buFont typeface="Google Sans"/>
              <a:buChar char="■"/>
              <a:defRPr sz="1200">
                <a:latin typeface="Google Sans"/>
                <a:ea typeface="Google Sans"/>
                <a:cs typeface="Google Sans"/>
                <a:sym typeface="Google Sans"/>
              </a:defRPr>
            </a:lvl3pPr>
            <a:lvl4pPr indent="-304800" lvl="3" marL="1828800" rtl="0" algn="r">
              <a:spcBef>
                <a:spcPts val="0"/>
              </a:spcBef>
              <a:spcAft>
                <a:spcPts val="0"/>
              </a:spcAft>
              <a:buSzPts val="1200"/>
              <a:buFont typeface="Google Sans"/>
              <a:buChar char="●"/>
              <a:defRPr sz="1200">
                <a:latin typeface="Google Sans"/>
                <a:ea typeface="Google Sans"/>
                <a:cs typeface="Google Sans"/>
                <a:sym typeface="Google Sans"/>
              </a:defRPr>
            </a:lvl4pPr>
            <a:lvl5pPr indent="-304800" lvl="4" marL="2286000" rtl="0" algn="r">
              <a:spcBef>
                <a:spcPts val="0"/>
              </a:spcBef>
              <a:spcAft>
                <a:spcPts val="0"/>
              </a:spcAft>
              <a:buSzPts val="1200"/>
              <a:buFont typeface="Google Sans"/>
              <a:buChar char="○"/>
              <a:defRPr sz="1200">
                <a:latin typeface="Google Sans"/>
                <a:ea typeface="Google Sans"/>
                <a:cs typeface="Google Sans"/>
                <a:sym typeface="Google Sans"/>
              </a:defRPr>
            </a:lvl5pPr>
            <a:lvl6pPr indent="-304800" lvl="5" marL="2743200" rtl="0" algn="r">
              <a:spcBef>
                <a:spcPts val="0"/>
              </a:spcBef>
              <a:spcAft>
                <a:spcPts val="0"/>
              </a:spcAft>
              <a:buSzPts val="1200"/>
              <a:buFont typeface="Google Sans"/>
              <a:buChar char="■"/>
              <a:defRPr sz="1200">
                <a:latin typeface="Google Sans"/>
                <a:ea typeface="Google Sans"/>
                <a:cs typeface="Google Sans"/>
                <a:sym typeface="Google Sans"/>
              </a:defRPr>
            </a:lvl6pPr>
            <a:lvl7pPr indent="-304800" lvl="6" marL="3200400" rtl="0" algn="r">
              <a:spcBef>
                <a:spcPts val="0"/>
              </a:spcBef>
              <a:spcAft>
                <a:spcPts val="0"/>
              </a:spcAft>
              <a:buSzPts val="1200"/>
              <a:buFont typeface="Google Sans"/>
              <a:buChar char="●"/>
              <a:defRPr sz="1200">
                <a:latin typeface="Google Sans"/>
                <a:ea typeface="Google Sans"/>
                <a:cs typeface="Google Sans"/>
                <a:sym typeface="Google Sans"/>
              </a:defRPr>
            </a:lvl7pPr>
            <a:lvl8pPr indent="-304800" lvl="7" marL="3657600" rtl="0" algn="r">
              <a:spcBef>
                <a:spcPts val="0"/>
              </a:spcBef>
              <a:spcAft>
                <a:spcPts val="0"/>
              </a:spcAft>
              <a:buSzPts val="1200"/>
              <a:buFont typeface="Google Sans"/>
              <a:buChar char="○"/>
              <a:defRPr sz="1200">
                <a:latin typeface="Google Sans"/>
                <a:ea typeface="Google Sans"/>
                <a:cs typeface="Google Sans"/>
                <a:sym typeface="Google Sans"/>
              </a:defRPr>
            </a:lvl8pPr>
            <a:lvl9pPr indent="-304800" lvl="8" marL="4114800" rtl="0" algn="r">
              <a:spcBef>
                <a:spcPts val="0"/>
              </a:spcBef>
              <a:spcAft>
                <a:spcPts val="0"/>
              </a:spcAft>
              <a:buSzPts val="1200"/>
              <a:buFont typeface="Google Sans"/>
              <a:buChar char="■"/>
              <a:defRPr sz="1200"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169" name="Google Shape;169;p29"/>
          <p:cNvSpPr txBox="1"/>
          <p:nvPr>
            <p:ph idx="4" type="body"/>
          </p:nvPr>
        </p:nvSpPr>
        <p:spPr>
          <a:xfrm>
            <a:off x="4752600" y="2927550"/>
            <a:ext cx="2034600" cy="177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 algn="r">
              <a:spcBef>
                <a:spcPts val="0"/>
              </a:spcBef>
              <a:spcAft>
                <a:spcPts val="0"/>
              </a:spcAft>
              <a:buSzPts val="1200"/>
              <a:buFont typeface="Google Sans"/>
              <a:buChar char="●"/>
              <a:defRPr sz="1200">
                <a:latin typeface="Google Sans"/>
                <a:ea typeface="Google Sans"/>
                <a:cs typeface="Google Sans"/>
                <a:sym typeface="Google Sans"/>
              </a:defRPr>
            </a:lvl1pPr>
            <a:lvl2pPr indent="-304800" lvl="1" marL="914400" rtl="0" algn="r">
              <a:spcBef>
                <a:spcPts val="0"/>
              </a:spcBef>
              <a:spcAft>
                <a:spcPts val="0"/>
              </a:spcAft>
              <a:buSzPts val="1200"/>
              <a:buFont typeface="Google Sans"/>
              <a:buChar char="○"/>
              <a:defRPr sz="1200">
                <a:latin typeface="Google Sans"/>
                <a:ea typeface="Google Sans"/>
                <a:cs typeface="Google Sans"/>
                <a:sym typeface="Google Sans"/>
              </a:defRPr>
            </a:lvl2pPr>
            <a:lvl3pPr indent="-304800" lvl="2" marL="1371600" rtl="0" algn="r">
              <a:spcBef>
                <a:spcPts val="0"/>
              </a:spcBef>
              <a:spcAft>
                <a:spcPts val="0"/>
              </a:spcAft>
              <a:buSzPts val="1200"/>
              <a:buFont typeface="Google Sans"/>
              <a:buChar char="■"/>
              <a:defRPr sz="1200">
                <a:latin typeface="Google Sans"/>
                <a:ea typeface="Google Sans"/>
                <a:cs typeface="Google Sans"/>
                <a:sym typeface="Google Sans"/>
              </a:defRPr>
            </a:lvl3pPr>
            <a:lvl4pPr indent="-304800" lvl="3" marL="1828800" rtl="0" algn="r">
              <a:spcBef>
                <a:spcPts val="0"/>
              </a:spcBef>
              <a:spcAft>
                <a:spcPts val="0"/>
              </a:spcAft>
              <a:buSzPts val="1200"/>
              <a:buFont typeface="Google Sans"/>
              <a:buChar char="●"/>
              <a:defRPr sz="1200">
                <a:latin typeface="Google Sans"/>
                <a:ea typeface="Google Sans"/>
                <a:cs typeface="Google Sans"/>
                <a:sym typeface="Google Sans"/>
              </a:defRPr>
            </a:lvl4pPr>
            <a:lvl5pPr indent="-304800" lvl="4" marL="2286000" rtl="0" algn="r">
              <a:spcBef>
                <a:spcPts val="0"/>
              </a:spcBef>
              <a:spcAft>
                <a:spcPts val="0"/>
              </a:spcAft>
              <a:buSzPts val="1200"/>
              <a:buFont typeface="Google Sans"/>
              <a:buChar char="○"/>
              <a:defRPr sz="1200">
                <a:latin typeface="Google Sans"/>
                <a:ea typeface="Google Sans"/>
                <a:cs typeface="Google Sans"/>
                <a:sym typeface="Google Sans"/>
              </a:defRPr>
            </a:lvl5pPr>
            <a:lvl6pPr indent="-304800" lvl="5" marL="2743200" rtl="0" algn="r">
              <a:spcBef>
                <a:spcPts val="0"/>
              </a:spcBef>
              <a:spcAft>
                <a:spcPts val="0"/>
              </a:spcAft>
              <a:buSzPts val="1200"/>
              <a:buFont typeface="Google Sans"/>
              <a:buChar char="■"/>
              <a:defRPr sz="1200">
                <a:latin typeface="Google Sans"/>
                <a:ea typeface="Google Sans"/>
                <a:cs typeface="Google Sans"/>
                <a:sym typeface="Google Sans"/>
              </a:defRPr>
            </a:lvl6pPr>
            <a:lvl7pPr indent="-304800" lvl="6" marL="3200400" rtl="0" algn="r">
              <a:spcBef>
                <a:spcPts val="0"/>
              </a:spcBef>
              <a:spcAft>
                <a:spcPts val="0"/>
              </a:spcAft>
              <a:buSzPts val="1200"/>
              <a:buFont typeface="Google Sans"/>
              <a:buChar char="●"/>
              <a:defRPr sz="1200">
                <a:latin typeface="Google Sans"/>
                <a:ea typeface="Google Sans"/>
                <a:cs typeface="Google Sans"/>
                <a:sym typeface="Google Sans"/>
              </a:defRPr>
            </a:lvl7pPr>
            <a:lvl8pPr indent="-304800" lvl="7" marL="3657600" rtl="0" algn="r">
              <a:spcBef>
                <a:spcPts val="0"/>
              </a:spcBef>
              <a:spcAft>
                <a:spcPts val="0"/>
              </a:spcAft>
              <a:buSzPts val="1200"/>
              <a:buFont typeface="Google Sans"/>
              <a:buChar char="○"/>
              <a:defRPr sz="1200">
                <a:latin typeface="Google Sans"/>
                <a:ea typeface="Google Sans"/>
                <a:cs typeface="Google Sans"/>
                <a:sym typeface="Google Sans"/>
              </a:defRPr>
            </a:lvl8pPr>
            <a:lvl9pPr indent="-304800" lvl="8" marL="4114800" rtl="0" algn="r">
              <a:spcBef>
                <a:spcPts val="0"/>
              </a:spcBef>
              <a:spcAft>
                <a:spcPts val="0"/>
              </a:spcAft>
              <a:buSzPts val="1200"/>
              <a:buFont typeface="Google Sans"/>
              <a:buChar char="■"/>
              <a:defRPr sz="1200"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170" name="Google Shape;170;p29"/>
          <p:cNvSpPr/>
          <p:nvPr/>
        </p:nvSpPr>
        <p:spPr>
          <a:xfrm>
            <a:off x="3801933" y="1801684"/>
            <a:ext cx="1539900" cy="1539900"/>
          </a:xfrm>
          <a:prstGeom prst="ellipse">
            <a:avLst/>
          </a:prstGeom>
          <a:solidFill>
            <a:srgbClr val="FFFFFF"/>
          </a:solidFill>
          <a:ln cap="flat" cmpd="sng" w="28575">
            <a:solidFill>
              <a:srgbClr val="5E626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5E6268"/>
                </a:solidFill>
                <a:latin typeface="Google Sans"/>
                <a:ea typeface="Google Sans"/>
                <a:cs typeface="Google Sans"/>
                <a:sym typeface="Google Sans"/>
              </a:rPr>
              <a:t>User</a:t>
            </a:r>
            <a:endParaRPr b="1" sz="1800">
              <a:solidFill>
                <a:srgbClr val="5E6268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User Story Template">
  <p:cSld name="CUSTOM_2"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0"/>
          <p:cNvSpPr txBox="1"/>
          <p:nvPr/>
        </p:nvSpPr>
        <p:spPr>
          <a:xfrm>
            <a:off x="247375" y="500650"/>
            <a:ext cx="83619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2200" u="sng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U</a:t>
            </a:r>
            <a:r>
              <a:rPr b="1" lang="en" sz="2200" u="sng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SER</a:t>
            </a:r>
            <a:r>
              <a:rPr b="1" i="0" lang="en" sz="2200" u="sng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 S</a:t>
            </a:r>
            <a:r>
              <a:rPr b="1" lang="en" sz="2200" u="sng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TORY</a:t>
            </a:r>
            <a:endParaRPr b="1" i="0" sz="2200" u="sng" cap="none" strike="noStrike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73" name="Google Shape;173;p30"/>
          <p:cNvSpPr txBox="1"/>
          <p:nvPr/>
        </p:nvSpPr>
        <p:spPr>
          <a:xfrm>
            <a:off x="216675" y="1378650"/>
            <a:ext cx="11529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en" sz="19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As a/an</a:t>
            </a:r>
            <a:endParaRPr b="1" i="0" sz="1900" u="none" cap="none" strike="noStrike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74" name="Google Shape;174;p30"/>
          <p:cNvSpPr txBox="1"/>
          <p:nvPr/>
        </p:nvSpPr>
        <p:spPr>
          <a:xfrm>
            <a:off x="267775" y="2248700"/>
            <a:ext cx="13326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en" sz="19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I want to</a:t>
            </a:r>
            <a:endParaRPr b="1" i="0" sz="1900" u="none" cap="none" strike="noStrike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75" name="Google Shape;175;p30"/>
          <p:cNvSpPr txBox="1"/>
          <p:nvPr/>
        </p:nvSpPr>
        <p:spPr>
          <a:xfrm>
            <a:off x="292875" y="3266475"/>
            <a:ext cx="10413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en" sz="19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so that</a:t>
            </a:r>
            <a:endParaRPr b="1" i="0" sz="1900" u="none" cap="none" strike="noStrike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76" name="Google Shape;176;p30"/>
          <p:cNvSpPr txBox="1"/>
          <p:nvPr/>
        </p:nvSpPr>
        <p:spPr>
          <a:xfrm>
            <a:off x="1370400" y="1775450"/>
            <a:ext cx="7273200" cy="3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i="0" lang="en" sz="1200" u="none" cap="none" strike="noStrike">
                <a:solidFill>
                  <a:srgbClr val="575757"/>
                </a:solidFill>
                <a:latin typeface="Google Sans"/>
                <a:ea typeface="Google Sans"/>
                <a:cs typeface="Google Sans"/>
                <a:sym typeface="Google Sans"/>
              </a:rPr>
              <a:t>type of user</a:t>
            </a:r>
            <a:endParaRPr i="0" sz="1200" u="none" cap="none" strike="noStrike">
              <a:solidFill>
                <a:srgbClr val="575757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77" name="Google Shape;177;p30"/>
          <p:cNvSpPr txBox="1"/>
          <p:nvPr/>
        </p:nvSpPr>
        <p:spPr>
          <a:xfrm>
            <a:off x="1370325" y="2628750"/>
            <a:ext cx="7273200" cy="3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i="0" lang="en" sz="1200" u="none" cap="none" strike="noStrike">
                <a:solidFill>
                  <a:srgbClr val="575757"/>
                </a:solidFill>
                <a:latin typeface="Google Sans"/>
                <a:ea typeface="Google Sans"/>
                <a:cs typeface="Google Sans"/>
                <a:sym typeface="Google Sans"/>
              </a:rPr>
              <a:t>action</a:t>
            </a:r>
            <a:endParaRPr i="0" sz="1200" u="none" cap="none" strike="noStrike">
              <a:solidFill>
                <a:srgbClr val="575757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78" name="Google Shape;178;p30"/>
          <p:cNvSpPr txBox="1"/>
          <p:nvPr/>
        </p:nvSpPr>
        <p:spPr>
          <a:xfrm>
            <a:off x="1370400" y="3618775"/>
            <a:ext cx="7273200" cy="3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i="0" lang="en" sz="1200" u="none" cap="none" strike="noStrike">
                <a:solidFill>
                  <a:srgbClr val="575757"/>
                </a:solidFill>
                <a:latin typeface="Google Sans"/>
                <a:ea typeface="Google Sans"/>
                <a:cs typeface="Google Sans"/>
                <a:sym typeface="Google Sans"/>
              </a:rPr>
              <a:t>benefit</a:t>
            </a:r>
            <a:endParaRPr i="0" sz="1200" u="none" cap="none" strike="noStrike">
              <a:solidFill>
                <a:srgbClr val="575757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79" name="Google Shape;179;p30"/>
          <p:cNvSpPr txBox="1"/>
          <p:nvPr/>
        </p:nvSpPr>
        <p:spPr>
          <a:xfrm>
            <a:off x="8572800" y="3133775"/>
            <a:ext cx="122700" cy="5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i="0" lang="en" sz="240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rPr>
              <a:t>.</a:t>
            </a:r>
            <a:endParaRPr i="0" sz="2400" u="none" cap="none" strike="noStrike">
              <a:solidFill>
                <a:srgbClr val="5F6368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180" name="Google Shape;180;p30"/>
          <p:cNvCxnSpPr/>
          <p:nvPr/>
        </p:nvCxnSpPr>
        <p:spPr>
          <a:xfrm>
            <a:off x="1370408" y="1713771"/>
            <a:ext cx="7273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1" name="Google Shape;181;p30"/>
          <p:cNvCxnSpPr/>
          <p:nvPr/>
        </p:nvCxnSpPr>
        <p:spPr>
          <a:xfrm>
            <a:off x="1370408" y="2628171"/>
            <a:ext cx="7273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2" name="Google Shape;182;p30"/>
          <p:cNvCxnSpPr/>
          <p:nvPr/>
        </p:nvCxnSpPr>
        <p:spPr>
          <a:xfrm>
            <a:off x="1370408" y="3618771"/>
            <a:ext cx="7273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3" name="Google Shape;183;p30"/>
          <p:cNvSpPr txBox="1"/>
          <p:nvPr>
            <p:ph idx="1" type="body"/>
          </p:nvPr>
        </p:nvSpPr>
        <p:spPr>
          <a:xfrm>
            <a:off x="1364425" y="1370400"/>
            <a:ext cx="7273200" cy="33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Clr>
                <a:srgbClr val="1967D2"/>
              </a:buClr>
              <a:buSzPts val="1600"/>
              <a:buFont typeface="Google Sans"/>
              <a:buChar char="●"/>
              <a:defRPr sz="1600">
                <a:solidFill>
                  <a:srgbClr val="1967D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1967D2"/>
              </a:buClr>
              <a:buSzPts val="1400"/>
              <a:buChar char="○"/>
              <a:defRPr>
                <a:solidFill>
                  <a:srgbClr val="1967D2"/>
                </a:solidFill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rgbClr val="1967D2"/>
              </a:buClr>
              <a:buSzPts val="1400"/>
              <a:buChar char="■"/>
              <a:defRPr>
                <a:solidFill>
                  <a:srgbClr val="1967D2"/>
                </a:solidFill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rgbClr val="1967D2"/>
              </a:buClr>
              <a:buSzPts val="1400"/>
              <a:buChar char="●"/>
              <a:defRPr>
                <a:solidFill>
                  <a:srgbClr val="1967D2"/>
                </a:solidFill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rgbClr val="1967D2"/>
              </a:buClr>
              <a:buSzPts val="1400"/>
              <a:buChar char="○"/>
              <a:defRPr>
                <a:solidFill>
                  <a:srgbClr val="1967D2"/>
                </a:solidFill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rgbClr val="1967D2"/>
              </a:buClr>
              <a:buSzPts val="1400"/>
              <a:buChar char="■"/>
              <a:defRPr>
                <a:solidFill>
                  <a:srgbClr val="1967D2"/>
                </a:solidFill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rgbClr val="1967D2"/>
              </a:buClr>
              <a:buSzPts val="1400"/>
              <a:buChar char="●"/>
              <a:defRPr>
                <a:solidFill>
                  <a:srgbClr val="1967D2"/>
                </a:solidFill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rgbClr val="1967D2"/>
              </a:buClr>
              <a:buSzPts val="1400"/>
              <a:buChar char="○"/>
              <a:defRPr>
                <a:solidFill>
                  <a:srgbClr val="1967D2"/>
                </a:solidFill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rgbClr val="1967D2"/>
              </a:buClr>
              <a:buSzPts val="1400"/>
              <a:buChar char="■"/>
              <a:defRPr>
                <a:solidFill>
                  <a:srgbClr val="1967D2"/>
                </a:solidFill>
              </a:defRPr>
            </a:lvl9pPr>
          </a:lstStyle>
          <a:p/>
        </p:txBody>
      </p:sp>
      <p:sp>
        <p:nvSpPr>
          <p:cNvPr id="184" name="Google Shape;184;p30"/>
          <p:cNvSpPr txBox="1"/>
          <p:nvPr>
            <p:ph idx="2" type="body"/>
          </p:nvPr>
        </p:nvSpPr>
        <p:spPr>
          <a:xfrm>
            <a:off x="1364425" y="2284800"/>
            <a:ext cx="7273200" cy="33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Clr>
                <a:srgbClr val="C5221F"/>
              </a:buClr>
              <a:buSzPts val="1600"/>
              <a:buFont typeface="Google Sans"/>
              <a:buChar char="●"/>
              <a:defRPr sz="1600">
                <a:solidFill>
                  <a:srgbClr val="C5221F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C5221F"/>
              </a:buClr>
              <a:buSzPts val="1400"/>
              <a:buChar char="○"/>
              <a:defRPr>
                <a:solidFill>
                  <a:srgbClr val="C5221F"/>
                </a:solidFill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rgbClr val="C5221F"/>
              </a:buClr>
              <a:buSzPts val="1400"/>
              <a:buChar char="■"/>
              <a:defRPr>
                <a:solidFill>
                  <a:srgbClr val="C5221F"/>
                </a:solidFill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rgbClr val="C5221F"/>
              </a:buClr>
              <a:buSzPts val="1400"/>
              <a:buChar char="●"/>
              <a:defRPr>
                <a:solidFill>
                  <a:srgbClr val="C5221F"/>
                </a:solidFill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rgbClr val="C5221F"/>
              </a:buClr>
              <a:buSzPts val="1400"/>
              <a:buChar char="○"/>
              <a:defRPr>
                <a:solidFill>
                  <a:srgbClr val="C5221F"/>
                </a:solidFill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rgbClr val="C5221F"/>
              </a:buClr>
              <a:buSzPts val="1400"/>
              <a:buChar char="■"/>
              <a:defRPr>
                <a:solidFill>
                  <a:srgbClr val="C5221F"/>
                </a:solidFill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rgbClr val="C5221F"/>
              </a:buClr>
              <a:buSzPts val="1400"/>
              <a:buChar char="●"/>
              <a:defRPr>
                <a:solidFill>
                  <a:srgbClr val="C5221F"/>
                </a:solidFill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rgbClr val="C5221F"/>
              </a:buClr>
              <a:buSzPts val="1400"/>
              <a:buChar char="○"/>
              <a:defRPr>
                <a:solidFill>
                  <a:srgbClr val="C5221F"/>
                </a:solidFill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rgbClr val="C5221F"/>
              </a:buClr>
              <a:buSzPts val="1400"/>
              <a:buChar char="■"/>
              <a:defRPr>
                <a:solidFill>
                  <a:srgbClr val="C5221F"/>
                </a:solidFill>
              </a:defRPr>
            </a:lvl9pPr>
          </a:lstStyle>
          <a:p/>
        </p:txBody>
      </p:sp>
      <p:sp>
        <p:nvSpPr>
          <p:cNvPr id="185" name="Google Shape;185;p30"/>
          <p:cNvSpPr txBox="1"/>
          <p:nvPr>
            <p:ph idx="3" type="body"/>
          </p:nvPr>
        </p:nvSpPr>
        <p:spPr>
          <a:xfrm>
            <a:off x="1364425" y="3275400"/>
            <a:ext cx="7273200" cy="33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Clr>
                <a:srgbClr val="188038"/>
              </a:buClr>
              <a:buSzPts val="1600"/>
              <a:buFont typeface="Google Sans"/>
              <a:buChar char="●"/>
              <a:defRPr sz="1600">
                <a:solidFill>
                  <a:srgbClr val="188038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188038"/>
              </a:buClr>
              <a:buSzPts val="1400"/>
              <a:buChar char="○"/>
              <a:defRPr>
                <a:solidFill>
                  <a:srgbClr val="188038"/>
                </a:solidFill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rgbClr val="188038"/>
              </a:buClr>
              <a:buSzPts val="1400"/>
              <a:buChar char="■"/>
              <a:defRPr>
                <a:solidFill>
                  <a:srgbClr val="188038"/>
                </a:solidFill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rgbClr val="188038"/>
              </a:buClr>
              <a:buSzPts val="1400"/>
              <a:buChar char="●"/>
              <a:defRPr>
                <a:solidFill>
                  <a:srgbClr val="188038"/>
                </a:solidFill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rgbClr val="188038"/>
              </a:buClr>
              <a:buSzPts val="1400"/>
              <a:buChar char="○"/>
              <a:defRPr>
                <a:solidFill>
                  <a:srgbClr val="188038"/>
                </a:solidFill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rgbClr val="188038"/>
              </a:buClr>
              <a:buSzPts val="1400"/>
              <a:buChar char="■"/>
              <a:defRPr>
                <a:solidFill>
                  <a:srgbClr val="188038"/>
                </a:solidFill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rgbClr val="188038"/>
              </a:buClr>
              <a:buSzPts val="1400"/>
              <a:buChar char="●"/>
              <a:defRPr>
                <a:solidFill>
                  <a:srgbClr val="188038"/>
                </a:solidFill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rgbClr val="188038"/>
              </a:buClr>
              <a:buSzPts val="1400"/>
              <a:buChar char="○"/>
              <a:defRPr>
                <a:solidFill>
                  <a:srgbClr val="188038"/>
                </a:solidFill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rgbClr val="188038"/>
              </a:buClr>
              <a:buSzPts val="1400"/>
              <a:buChar char="■"/>
              <a:defRPr>
                <a:solidFill>
                  <a:srgbClr val="188038"/>
                </a:solidFill>
              </a:defRPr>
            </a:lvl9pPr>
          </a:lstStyle>
          <a:p/>
        </p:txBody>
      </p:sp>
      <p:sp>
        <p:nvSpPr>
          <p:cNvPr id="186" name="Google Shape;186;p30"/>
          <p:cNvSpPr txBox="1"/>
          <p:nvPr/>
        </p:nvSpPr>
        <p:spPr>
          <a:xfrm>
            <a:off x="3593125" y="898275"/>
            <a:ext cx="1663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87" name="Google Shape;187;p30"/>
          <p:cNvSpPr txBox="1"/>
          <p:nvPr>
            <p:ph idx="4" type="body"/>
          </p:nvPr>
        </p:nvSpPr>
        <p:spPr>
          <a:xfrm>
            <a:off x="3593125" y="898275"/>
            <a:ext cx="1663500" cy="30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Google Sans"/>
              <a:buChar char="●"/>
              <a:defRPr sz="1400">
                <a:latin typeface="Google Sans"/>
                <a:ea typeface="Google Sans"/>
                <a:cs typeface="Google Sans"/>
                <a:sym typeface="Google Sans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Font typeface="Google Sans"/>
              <a:buChar char="○"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Font typeface="Google Sans"/>
              <a:buChar char="■"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Font typeface="Google Sans"/>
              <a:buChar char="●"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Font typeface="Google Sans"/>
              <a:buChar char="○"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Font typeface="Google Sans"/>
              <a:buChar char="■"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Font typeface="Google Sans"/>
              <a:buChar char="●"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Font typeface="Google Sans"/>
              <a:buChar char="○"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Font typeface="Google Sans"/>
              <a:buChar char="■"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188" name="Google Shape;188;p30"/>
          <p:cNvSpPr txBox="1"/>
          <p:nvPr/>
        </p:nvSpPr>
        <p:spPr>
          <a:xfrm>
            <a:off x="8572800" y="1228775"/>
            <a:ext cx="122700" cy="5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rPr>
              <a:t>,</a:t>
            </a:r>
            <a:endParaRPr i="0" sz="2400" u="none" cap="none" strike="noStrike">
              <a:solidFill>
                <a:srgbClr val="5F6368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6.png"/><Relationship Id="rId5" Type="http://schemas.openxmlformats.org/officeDocument/2006/relationships/image" Target="../media/image3.png"/><Relationship Id="rId6" Type="http://schemas.openxmlformats.org/officeDocument/2006/relationships/image" Target="../media/image1.png"/><Relationship Id="rId7" Type="http://schemas.openxmlformats.org/officeDocument/2006/relationships/image" Target="../media/image5.png"/><Relationship Id="rId8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8990" y="216775"/>
            <a:ext cx="1191760" cy="215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41890" y="216775"/>
            <a:ext cx="1191760" cy="215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76090" y="2727725"/>
            <a:ext cx="1191760" cy="215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08990" y="2727725"/>
            <a:ext cx="1191760" cy="215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541890" y="2727725"/>
            <a:ext cx="1191760" cy="215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3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276100" y="216775"/>
            <a:ext cx="1191760" cy="215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